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45" r:id="rId4"/>
  </p:sldMasterIdLst>
  <p:notesMasterIdLst>
    <p:notesMasterId r:id="rId62"/>
  </p:notesMasterIdLst>
  <p:handoutMasterIdLst>
    <p:handoutMasterId r:id="rId63"/>
  </p:handoutMasterIdLst>
  <p:sldIdLst>
    <p:sldId id="357" r:id="rId5"/>
    <p:sldId id="2147374972" r:id="rId6"/>
    <p:sldId id="2147375018" r:id="rId7"/>
    <p:sldId id="2147375038" r:id="rId8"/>
    <p:sldId id="2147374993" r:id="rId9"/>
    <p:sldId id="2147375013" r:id="rId10"/>
    <p:sldId id="2147375016" r:id="rId11"/>
    <p:sldId id="2147375017" r:id="rId12"/>
    <p:sldId id="2147374997" r:id="rId13"/>
    <p:sldId id="2147375014" r:id="rId14"/>
    <p:sldId id="2147375020" r:id="rId15"/>
    <p:sldId id="2147375021" r:id="rId16"/>
    <p:sldId id="2147374998" r:id="rId17"/>
    <p:sldId id="2147375024" r:id="rId18"/>
    <p:sldId id="2147375039" r:id="rId19"/>
    <p:sldId id="2147375040" r:id="rId20"/>
    <p:sldId id="2147375041" r:id="rId21"/>
    <p:sldId id="2147375003" r:id="rId22"/>
    <p:sldId id="2147374940" r:id="rId23"/>
    <p:sldId id="2147375001" r:id="rId24"/>
    <p:sldId id="2147375000" r:id="rId25"/>
    <p:sldId id="2147375002" r:id="rId26"/>
    <p:sldId id="2147375042" r:id="rId27"/>
    <p:sldId id="2147375007" r:id="rId28"/>
    <p:sldId id="2147375027" r:id="rId29"/>
    <p:sldId id="2147375057" r:id="rId30"/>
    <p:sldId id="2147375058" r:id="rId31"/>
    <p:sldId id="2147375059" r:id="rId32"/>
    <p:sldId id="2147375060" r:id="rId33"/>
    <p:sldId id="2147375061" r:id="rId34"/>
    <p:sldId id="2147375062" r:id="rId35"/>
    <p:sldId id="2147375026" r:id="rId36"/>
    <p:sldId id="2147375025" r:id="rId37"/>
    <p:sldId id="2147375043" r:id="rId38"/>
    <p:sldId id="2147375048" r:id="rId39"/>
    <p:sldId id="2147375049" r:id="rId40"/>
    <p:sldId id="2147375044" r:id="rId41"/>
    <p:sldId id="2147375045" r:id="rId42"/>
    <p:sldId id="2147375046" r:id="rId43"/>
    <p:sldId id="2147375047" r:id="rId44"/>
    <p:sldId id="2147375008" r:id="rId45"/>
    <p:sldId id="2147375005" r:id="rId46"/>
    <p:sldId id="2147375028" r:id="rId47"/>
    <p:sldId id="2147375029" r:id="rId48"/>
    <p:sldId id="2147375030" r:id="rId49"/>
    <p:sldId id="2147375031" r:id="rId50"/>
    <p:sldId id="2147375032" r:id="rId51"/>
    <p:sldId id="2147375006" r:id="rId52"/>
    <p:sldId id="2147375034" r:id="rId53"/>
    <p:sldId id="2147375035" r:id="rId54"/>
    <p:sldId id="2147375050" r:id="rId55"/>
    <p:sldId id="2147375036" r:id="rId56"/>
    <p:sldId id="2147375051" r:id="rId57"/>
    <p:sldId id="2147375052" r:id="rId58"/>
    <p:sldId id="2147375037" r:id="rId59"/>
    <p:sldId id="2147375053" r:id="rId60"/>
    <p:sldId id="2147374996" r:id="rId61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D68F7"/>
    <a:srgbClr val="C4A4FA"/>
    <a:srgbClr val="EBE1FD"/>
    <a:srgbClr val="181818"/>
    <a:srgbClr val="0F0F0F"/>
    <a:srgbClr val="A665FF"/>
    <a:srgbClr val="3FFFFF"/>
    <a:srgbClr val="03F680"/>
    <a:srgbClr val="06BAF6"/>
    <a:srgbClr val="FF00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Style moyen 2 - Accentuatio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Style moye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Style moyen 2 - Accentuation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990" autoAdjust="0"/>
    <p:restoredTop sz="86140" autoAdjust="0"/>
  </p:normalViewPr>
  <p:slideViewPr>
    <p:cSldViewPr snapToGrid="0">
      <p:cViewPr varScale="1">
        <p:scale>
          <a:sx n="54" d="100"/>
          <a:sy n="54" d="100"/>
        </p:scale>
        <p:origin x="996" y="56"/>
      </p:cViewPr>
      <p:guideLst/>
    </p:cSldViewPr>
  </p:slideViewPr>
  <p:outlineViewPr>
    <p:cViewPr>
      <p:scale>
        <a:sx n="33" d="100"/>
        <a:sy n="33" d="100"/>
      </p:scale>
      <p:origin x="0" y="-1557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2472"/>
    </p:cViewPr>
  </p:sorterViewPr>
  <p:notesViewPr>
    <p:cSldViewPr snapToGrid="0">
      <p:cViewPr varScale="1">
        <p:scale>
          <a:sx n="80" d="100"/>
          <a:sy n="80" d="100"/>
        </p:scale>
        <p:origin x="2616" y="3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61" Type="http://schemas.openxmlformats.org/officeDocument/2006/relationships/slide" Target="slides/slide57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99F664D-19C0-49B9-A46C-009302E0BD9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1435914-4271-4C83-ABCA-0CFA908BA65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DFEBA0-C8FC-4767-BE85-2213D6D2E024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2411C9A2-2117-4646-8E8F-FF023B14FDA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87422" y="253458"/>
            <a:ext cx="1681569" cy="600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47358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72BF07-DCB9-45CC-9736-A78E65ADF8F7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115F795F-A9AE-4B5E-9797-287AFDB8BF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87422" y="253458"/>
            <a:ext cx="1681569" cy="600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1749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/>
              <a:t>- </a:t>
            </a:r>
            <a:r>
              <a:rPr lang="en-IN" dirty="0"/>
              <a:t>Testing of app </a:t>
            </a:r>
            <a:r>
              <a:rPr lang="en-IN" b="1" dirty="0"/>
              <a:t>without mouse</a:t>
            </a:r>
            <a:r>
              <a:rPr lang="en-IN" dirty="0"/>
              <a:t>?</a:t>
            </a:r>
          </a:p>
          <a:p>
            <a:r>
              <a:rPr lang="en-IN" dirty="0"/>
              <a:t>- Also </a:t>
            </a:r>
            <a:r>
              <a:rPr lang="en-IN" b="1" dirty="0"/>
              <a:t>meaningful</a:t>
            </a:r>
          </a:p>
          <a:p>
            <a:r>
              <a:rPr lang="en-IN" dirty="0"/>
              <a:t>- Discover </a:t>
            </a:r>
            <a:r>
              <a:rPr lang="en-IN" b="1" dirty="0"/>
              <a:t>easy </a:t>
            </a:r>
            <a:r>
              <a:rPr lang="en-IN" dirty="0"/>
              <a:t>and </a:t>
            </a:r>
            <a:r>
              <a:rPr lang="en-IN" b="1" dirty="0"/>
              <a:t>practical ways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72BF07-DCB9-45CC-9736-A78E65ADF8F7}" type="slidenum">
              <a:rPr lang="en-GB" smtClean="0"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581715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="0" dirty="0"/>
              <a:t>WCAG principles</a:t>
            </a:r>
            <a:r>
              <a:rPr lang="en-US" b="1" dirty="0"/>
              <a:t> -  perceivable, operable, understandable, robust</a:t>
            </a:r>
          </a:p>
          <a:p>
            <a:pPr marL="171450" indent="-171450">
              <a:buFontTx/>
              <a:buChar char="-"/>
            </a:pPr>
            <a:r>
              <a:rPr lang="en-US" b="0" dirty="0"/>
              <a:t>2.0, 2.1, 2.2, 3.0 </a:t>
            </a:r>
            <a:r>
              <a:rPr lang="en-US" b="1" dirty="0"/>
              <a:t>(project silver)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72BF07-DCB9-45CC-9736-A78E65ADF8F7}" type="slidenum">
              <a:rPr lang="en-GB" smtClean="0"/>
              <a:t>15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490746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Dark mode or captions </a:t>
            </a:r>
            <a:r>
              <a:rPr lang="en-US" b="1" dirty="0"/>
              <a:t>become standard features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72BF07-DCB9-45CC-9736-A78E65ADF8F7}" type="slidenum">
              <a:rPr lang="en-GB" smtClean="0"/>
              <a:t>17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278007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Not a moral or legal issue – it’s practical one</a:t>
            </a:r>
          </a:p>
          <a:p>
            <a:pPr marL="171450" indent="-171450">
              <a:buFontTx/>
              <a:buChar char="-"/>
            </a:pPr>
            <a:r>
              <a:rPr lang="en-US" b="1" dirty="0"/>
              <a:t>Why ignored</a:t>
            </a:r>
            <a:r>
              <a:rPr lang="en-US" dirty="0"/>
              <a:t>? Priorities, lack of awareness, overconfidence in visual-only checks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72BF07-DCB9-45CC-9736-A78E65ADF8F7}" type="slidenum">
              <a:rPr lang="en-GB" smtClean="0"/>
              <a:t>18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128559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</a:t>
            </a:r>
            <a:r>
              <a:rPr lang="en-US" b="1" dirty="0"/>
              <a:t>Low-effort high-impact </a:t>
            </a:r>
            <a:r>
              <a:rPr lang="en-US" dirty="0"/>
              <a:t>fixes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72BF07-DCB9-45CC-9736-A78E65ADF8F7}" type="slidenum">
              <a:rPr lang="en-GB" smtClean="0"/>
              <a:t>19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67472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="1" dirty="0"/>
              <a:t>Icons only button</a:t>
            </a:r>
            <a:r>
              <a:rPr lang="en-US" dirty="0"/>
              <a:t> (visual cues)</a:t>
            </a:r>
          </a:p>
          <a:p>
            <a:pPr marL="171450" indent="-171450">
              <a:buFontTx/>
              <a:buChar char="-"/>
            </a:pPr>
            <a:r>
              <a:rPr lang="en-US" b="1" dirty="0"/>
              <a:t>Decorative vs. informative </a:t>
            </a:r>
            <a:r>
              <a:rPr lang="en-US" dirty="0"/>
              <a:t>image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 </a:t>
            </a:r>
            <a:r>
              <a:rPr lang="en-US" b="1" dirty="0"/>
              <a:t>aria-live=“polite”</a:t>
            </a:r>
            <a:r>
              <a:rPr lang="en-US" b="0" dirty="0"/>
              <a:t> tag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72BF07-DCB9-45CC-9736-A78E65ADF8F7}" type="slidenum">
              <a:rPr lang="en-GB" smtClean="0"/>
              <a:t>21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525909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CDK – a11y package – </a:t>
            </a:r>
            <a:r>
              <a:rPr lang="en-US" b="1" dirty="0"/>
              <a:t>focus management, keyboard interaction, screen reader announcements</a:t>
            </a:r>
            <a:endParaRPr lang="en-US" b="0" dirty="0"/>
          </a:p>
          <a:p>
            <a:pPr marL="171450" indent="-171450">
              <a:buFontTx/>
              <a:buChar char="-"/>
            </a:pPr>
            <a:r>
              <a:rPr lang="en-US" b="0" dirty="0"/>
              <a:t>Built-in – </a:t>
            </a:r>
            <a:r>
              <a:rPr lang="en-US" b="1" dirty="0"/>
              <a:t>aria-required, aria-invalid, aria-disabled, aria-</a:t>
            </a:r>
            <a:r>
              <a:rPr lang="en-US" b="1" dirty="0" err="1"/>
              <a:t>describedby</a:t>
            </a:r>
            <a:endParaRPr lang="en-US" b="1" dirty="0"/>
          </a:p>
          <a:p>
            <a:pPr marL="171450" indent="-171450">
              <a:buFontTx/>
              <a:buChar char="-"/>
            </a:pPr>
            <a:r>
              <a:rPr lang="en-US" dirty="0"/>
              <a:t>Aria-atomic, aria-current, title strategy, </a:t>
            </a:r>
            <a:r>
              <a:rPr lang="en-US" b="1" dirty="0"/>
              <a:t>live announcer</a:t>
            </a:r>
            <a:r>
              <a:rPr lang="en-US" dirty="0"/>
              <a:t>, </a:t>
            </a:r>
            <a:r>
              <a:rPr lang="en-US" b="1" dirty="0"/>
              <a:t>cdk.a11y-visually-hidden()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="1" dirty="0"/>
              <a:t>Ensure custom components </a:t>
            </a:r>
            <a:r>
              <a:rPr lang="en-US" dirty="0"/>
              <a:t>support tabbing, focus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ARIA – Accessible rich internet applications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="1" dirty="0"/>
              <a:t>Zero errors</a:t>
            </a:r>
            <a:r>
              <a:rPr lang="en-US" dirty="0"/>
              <a:t> doesn’t mean that it is fully accessible</a:t>
            </a:r>
          </a:p>
          <a:p>
            <a:pPr marL="171450" indent="-171450">
              <a:buFontTx/>
              <a:buChar char="-"/>
            </a:pP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72BF07-DCB9-45CC-9736-A78E65ADF8F7}" type="slidenum">
              <a:rPr lang="en-GB" smtClean="0"/>
              <a:t>23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610230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Human oversight is still important </a:t>
            </a:r>
            <a:r>
              <a:rPr lang="en-US" b="1" dirty="0"/>
              <a:t>not a hands-off solution</a:t>
            </a:r>
          </a:p>
          <a:p>
            <a:pPr marL="171450" indent="-171450">
              <a:buFontTx/>
              <a:buChar char="-"/>
            </a:pP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72BF07-DCB9-45CC-9736-A78E65ADF8F7}" type="slidenum">
              <a:rPr lang="en-GB" smtClean="0"/>
              <a:t>40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835959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More aware, more empathetic, more ready</a:t>
            </a:r>
          </a:p>
          <a:p>
            <a:pPr marL="171450" indent="-171450">
              <a:buFontTx/>
              <a:buChar char="-"/>
            </a:pPr>
            <a:r>
              <a:rPr lang="en-US" dirty="0"/>
              <a:t>Make great and beautiful apps for everyone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72BF07-DCB9-45CC-9736-A78E65ADF8F7}" type="slidenum">
              <a:rPr lang="en-GB" smtClean="0"/>
              <a:t>57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50807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="1" dirty="0"/>
              <a:t>Common mistakes</a:t>
            </a:r>
            <a:r>
              <a:rPr lang="en-US" dirty="0"/>
              <a:t> developer makes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72BF07-DCB9-45CC-9736-A78E65ADF8F7}" type="slidenum">
              <a:rPr lang="en-GB" smtClean="0"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955469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72BF07-DCB9-45CC-9736-A78E65ADF8F7}" type="slidenum">
              <a:rPr lang="en-GB" smtClean="0"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815291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Feel free to think of it </a:t>
            </a:r>
            <a:r>
              <a:rPr lang="en-US" b="1" dirty="0"/>
              <a:t>like a conversation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72BF07-DCB9-45CC-9736-A78E65ADF8F7}" type="slidenum">
              <a:rPr lang="en-GB" smtClean="0"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36167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a11y represents </a:t>
            </a:r>
            <a:r>
              <a:rPr lang="en-US" b="1" dirty="0"/>
              <a:t>acronym </a:t>
            </a:r>
            <a:r>
              <a:rPr lang="en-US" dirty="0"/>
              <a:t>between a and y</a:t>
            </a:r>
          </a:p>
          <a:p>
            <a:pPr marL="171450" indent="-171450">
              <a:buFontTx/>
              <a:buChar char="-"/>
            </a:pPr>
            <a:r>
              <a:rPr lang="en-US" b="1" dirty="0"/>
              <a:t>Like responsive design </a:t>
            </a:r>
            <a:r>
              <a:rPr lang="en-US" dirty="0"/>
              <a:t>for different size of screens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72BF07-DCB9-45CC-9736-A78E65ADF8F7}" type="slidenum">
              <a:rPr lang="en-GB" smtClean="0"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297947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Last line – </a:t>
            </a:r>
            <a:r>
              <a:rPr lang="en-US" b="1" dirty="0"/>
              <a:t>regardless of disability</a:t>
            </a:r>
          </a:p>
          <a:p>
            <a:pPr marL="171450" indent="-171450">
              <a:buFontTx/>
              <a:buChar char="-"/>
            </a:pPr>
            <a:r>
              <a:rPr lang="en-US" b="1" dirty="0"/>
              <a:t>Foundation principle</a:t>
            </a:r>
            <a:r>
              <a:rPr lang="en-US" b="0" dirty="0"/>
              <a:t> of web</a:t>
            </a:r>
          </a:p>
          <a:p>
            <a:pPr marL="171450" indent="-171450">
              <a:buFontTx/>
              <a:buChar char="-"/>
            </a:pP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72BF07-DCB9-45CC-9736-A78E65ADF8F7}" type="slidenum">
              <a:rPr lang="en-GB" smtClean="0"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877968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72BF07-DCB9-45CC-9736-A78E65ADF8F7}" type="slidenum">
              <a:rPr lang="en-GB" smtClean="0"/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81621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72BF07-DCB9-45CC-9736-A78E65ADF8F7}" type="slidenum">
              <a:rPr lang="en-GB" smtClean="0"/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052195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72BF07-DCB9-45CC-9736-A78E65ADF8F7}" type="slidenum">
              <a:rPr lang="en-GB" smtClean="0"/>
              <a:t>14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12839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2.sv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- Visual [yellow to pink]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29369AB-3757-4FC1-BCDC-B7C194268B1D}"/>
              </a:ext>
            </a:extLst>
          </p:cNvPr>
          <p:cNvSpPr/>
          <p:nvPr userDrawn="1"/>
        </p:nvSpPr>
        <p:spPr>
          <a:xfrm>
            <a:off x="0" y="0"/>
            <a:ext cx="12192000" cy="6753227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F37799C2-1A5B-BEBD-483B-661C9D169B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6743" y="4488373"/>
            <a:ext cx="8695765" cy="884070"/>
          </a:xfrm>
        </p:spPr>
        <p:txBody>
          <a:bodyPr lIns="108000" tIns="108000" rIns="108000" bIns="36000" anchor="b">
            <a:spAutoFit/>
          </a:bodyPr>
          <a:lstStyle>
            <a:lvl1pPr algn="l">
              <a:lnSpc>
                <a:spcPct val="80000"/>
              </a:lnSpc>
              <a:defRPr sz="6000" b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accent2"/>
                    </a:gs>
                  </a:gsLst>
                  <a:lin ang="0" scaled="0"/>
                </a:gradFill>
              </a:defRPr>
            </a:lvl1pPr>
          </a:lstStyle>
          <a:p>
            <a:r>
              <a:rPr lang="en-GB" dirty="0" err="1"/>
              <a:t>Modifiez</a:t>
            </a:r>
            <a:r>
              <a:rPr lang="en-GB" dirty="0"/>
              <a:t> le style du titre</a:t>
            </a:r>
          </a:p>
        </p:txBody>
      </p:sp>
      <p:sp>
        <p:nvSpPr>
          <p:cNvPr id="14" name="Sous-titre 2">
            <a:extLst>
              <a:ext uri="{FF2B5EF4-FFF2-40B4-BE49-F238E27FC236}">
                <a16:creationId xmlns:a16="http://schemas.microsoft.com/office/drawing/2014/main" id="{8682F8E1-439E-0CD2-81F8-1C1E5C8948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6743" y="5547069"/>
            <a:ext cx="8695765" cy="394705"/>
          </a:xfrm>
          <a:prstGeom prst="rect">
            <a:avLst/>
          </a:prstGeom>
        </p:spPr>
        <p:txBody>
          <a:bodyPr lIns="144000" tIns="108000" rIns="0" bIns="36000">
            <a:spAutoFit/>
          </a:bodyPr>
          <a:lstStyle>
            <a:lvl1pPr marL="0" indent="0" algn="l">
              <a:buNone/>
              <a:defRPr sz="1800" b="0" u="none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 err="1"/>
              <a:t>Modifiez</a:t>
            </a:r>
            <a:r>
              <a:rPr lang="en-GB" dirty="0"/>
              <a:t> le style des sous-titres du masque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6B5AFF5-9850-83D4-3A22-6F92EEFDF84D}"/>
              </a:ext>
            </a:extLst>
          </p:cNvPr>
          <p:cNvSpPr/>
          <p:nvPr userDrawn="1"/>
        </p:nvSpPr>
        <p:spPr>
          <a:xfrm>
            <a:off x="0" y="6753226"/>
            <a:ext cx="12192000" cy="104774"/>
          </a:xfrm>
          <a:prstGeom prst="rect">
            <a:avLst/>
          </a:prstGeom>
          <a:gradFill flip="none" rotWithShape="1">
            <a:gsLst>
              <a:gs pos="100000">
                <a:schemeClr val="accent2"/>
              </a:gs>
              <a:gs pos="0">
                <a:schemeClr val="accent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458815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ummary - Abstract bg [yellow to pink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05A063F5-FB3E-C727-FBB3-81B306B2C9C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E518FA1-3697-2049-9857-3885C2401CA1}"/>
              </a:ext>
            </a:extLst>
          </p:cNvPr>
          <p:cNvSpPr/>
          <p:nvPr userDrawn="1"/>
        </p:nvSpPr>
        <p:spPr>
          <a:xfrm>
            <a:off x="0" y="6753226"/>
            <a:ext cx="12192000" cy="104774"/>
          </a:xfrm>
          <a:prstGeom prst="rect">
            <a:avLst/>
          </a:prstGeom>
          <a:gradFill flip="none" rotWithShape="1">
            <a:gsLst>
              <a:gs pos="100000">
                <a:schemeClr val="accent2"/>
              </a:gs>
              <a:gs pos="0">
                <a:schemeClr val="accent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D37DF35D-CC23-B9D3-2B42-AD7D55D81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61257" y="1212351"/>
            <a:ext cx="6106886" cy="4593522"/>
          </a:xfrm>
        </p:spPr>
        <p:txBody>
          <a:bodyPr/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14" name="Titre 13">
            <a:extLst>
              <a:ext uri="{FF2B5EF4-FFF2-40B4-BE49-F238E27FC236}">
                <a16:creationId xmlns:a16="http://schemas.microsoft.com/office/drawing/2014/main" id="{034DF0D2-A998-27ED-B836-583E13BA57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257" y="162122"/>
            <a:ext cx="11597132" cy="884070"/>
          </a:xfrm>
        </p:spPr>
        <p:txBody>
          <a:bodyPr vert="horz" lIns="108000" tIns="108000" rIns="108000" bIns="36000" rtlCol="0" anchor="t">
            <a:spAutoFit/>
          </a:bodyPr>
          <a:lstStyle>
            <a:lvl1pPr>
              <a:defRPr lang="en-GB" sz="6000">
                <a:gradFill>
                  <a:gsLst>
                    <a:gs pos="100000">
                      <a:schemeClr val="accent2"/>
                    </a:gs>
                    <a:gs pos="0">
                      <a:schemeClr val="bg1"/>
                    </a:gs>
                  </a:gsLst>
                  <a:lin ang="0" scaled="1"/>
                </a:gradFill>
                <a:latin typeface="+mn-lt"/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600"/>
              </a:spcBef>
              <a:buClr>
                <a:schemeClr val="tx2"/>
              </a:buClr>
              <a:buSzPct val="100000"/>
              <a:buFont typeface="Century Gothic" panose="020B0502020202020204" pitchFamily="34" charset="0"/>
            </a:pPr>
            <a:r>
              <a:rPr lang="fr-FR" dirty="0"/>
              <a:t>Modifiez le style du titre</a:t>
            </a:r>
            <a:endParaRPr lang="en-GB" dirty="0"/>
          </a:p>
        </p:txBody>
      </p:sp>
      <p:sp>
        <p:nvSpPr>
          <p:cNvPr id="2" name="Espace réservé du texte 14">
            <a:extLst>
              <a:ext uri="{FF2B5EF4-FFF2-40B4-BE49-F238E27FC236}">
                <a16:creationId xmlns:a16="http://schemas.microsoft.com/office/drawing/2014/main" id="{20A60587-36CB-B798-3E6F-A73767C4E96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046517" y="4950038"/>
            <a:ext cx="466007" cy="422405"/>
          </a:xfrm>
          <a:prstGeom prst="rect">
            <a:avLst/>
          </a:prstGeom>
        </p:spPr>
        <p:txBody>
          <a:bodyPr wrap="none" lIns="72000" rIns="72000" anchor="ctr" anchorCtr="0">
            <a:spAutoFit/>
          </a:bodyPr>
          <a:lstStyle>
            <a:lvl1pPr marL="0" indent="0" algn="r">
              <a:lnSpc>
                <a:spcPct val="100000"/>
              </a:lnSpc>
              <a:spcBef>
                <a:spcPts val="1600"/>
              </a:spcBef>
              <a:buNone/>
              <a:defRPr sz="1800" b="0">
                <a:solidFill>
                  <a:schemeClr val="bg1">
                    <a:alpha val="30000"/>
                  </a:schemeClr>
                </a:solidFill>
              </a:defRPr>
            </a:lvl1pPr>
            <a:lvl2pPr marL="180975" indent="0" algn="r">
              <a:lnSpc>
                <a:spcPct val="100000"/>
              </a:lnSpc>
              <a:spcBef>
                <a:spcPts val="1600"/>
              </a:spcBef>
              <a:buNone/>
              <a:defRPr sz="1800" b="0">
                <a:solidFill>
                  <a:schemeClr val="bg1">
                    <a:alpha val="30000"/>
                  </a:schemeClr>
                </a:solidFill>
              </a:defRPr>
            </a:lvl2pPr>
          </a:lstStyle>
          <a:p>
            <a:pPr lvl="0"/>
            <a:r>
              <a:rPr lang="fr-FR" dirty="0"/>
              <a:t>00.</a:t>
            </a:r>
          </a:p>
        </p:txBody>
      </p:sp>
      <p:sp>
        <p:nvSpPr>
          <p:cNvPr id="5" name="Espace réservé du texte 14">
            <a:extLst>
              <a:ext uri="{FF2B5EF4-FFF2-40B4-BE49-F238E27FC236}">
                <a16:creationId xmlns:a16="http://schemas.microsoft.com/office/drawing/2014/main" id="{C34ECF39-67C9-BC9F-11FB-2CD51B99CC2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659077" y="4950038"/>
            <a:ext cx="3442471" cy="422405"/>
          </a:xfrm>
          <a:prstGeom prst="rect">
            <a:avLst/>
          </a:prstGeom>
        </p:spPr>
        <p:txBody>
          <a:bodyPr wrap="square" lIns="72000" tIns="72000" rIns="72000" anchor="ctr" anchorCtr="0">
            <a:spAutoFit/>
          </a:bodyPr>
          <a:lstStyle>
            <a:lvl1pPr marL="0" indent="0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None/>
              <a:defRPr sz="1800" b="0">
                <a:solidFill>
                  <a:schemeClr val="bg1">
                    <a:alpha val="30000"/>
                  </a:schemeClr>
                </a:solidFill>
              </a:defRPr>
            </a:lvl1pPr>
            <a:lvl2pPr marL="88900" indent="-88900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Char char=" "/>
              <a:defRPr sz="1800" b="0">
                <a:solidFill>
                  <a:schemeClr val="bg1">
                    <a:alpha val="30000"/>
                  </a:schemeClr>
                </a:solidFill>
              </a:defRPr>
            </a:lvl2pPr>
          </a:lstStyle>
          <a:p>
            <a:pPr lvl="0"/>
            <a:r>
              <a:rPr lang="fr-FR" dirty="0" err="1"/>
              <a:t>Title</a:t>
            </a:r>
            <a:r>
              <a:rPr lang="fr-FR" dirty="0"/>
              <a:t> of the </a:t>
            </a:r>
            <a:r>
              <a:rPr lang="fr-FR" dirty="0" err="1"/>
              <a:t>chapter</a:t>
            </a:r>
            <a:endParaRPr lang="fr-FR" dirty="0"/>
          </a:p>
        </p:txBody>
      </p:sp>
      <p:sp>
        <p:nvSpPr>
          <p:cNvPr id="6" name="Espace réservé du texte 14">
            <a:extLst>
              <a:ext uri="{FF2B5EF4-FFF2-40B4-BE49-F238E27FC236}">
                <a16:creationId xmlns:a16="http://schemas.microsoft.com/office/drawing/2014/main" id="{B5C300AC-8114-8134-DB1E-C7DC0642EB5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046517" y="3869089"/>
            <a:ext cx="466007" cy="422405"/>
          </a:xfrm>
          <a:prstGeom prst="rect">
            <a:avLst/>
          </a:prstGeom>
        </p:spPr>
        <p:txBody>
          <a:bodyPr wrap="none" lIns="72000" rIns="72000" anchor="ctr" anchorCtr="0">
            <a:spAutoFit/>
          </a:bodyPr>
          <a:lstStyle>
            <a:lvl1pPr marL="0" indent="0" algn="r">
              <a:lnSpc>
                <a:spcPct val="100000"/>
              </a:lnSpc>
              <a:spcBef>
                <a:spcPts val="1600"/>
              </a:spcBef>
              <a:buNone/>
              <a:defRPr sz="1800" b="0">
                <a:solidFill>
                  <a:schemeClr val="bg1">
                    <a:alpha val="30000"/>
                  </a:schemeClr>
                </a:solidFill>
              </a:defRPr>
            </a:lvl1pPr>
            <a:lvl2pPr marL="180975" indent="0" algn="r">
              <a:lnSpc>
                <a:spcPct val="100000"/>
              </a:lnSpc>
              <a:spcBef>
                <a:spcPts val="1600"/>
              </a:spcBef>
              <a:buNone/>
              <a:defRPr sz="1800" b="0">
                <a:solidFill>
                  <a:schemeClr val="bg1">
                    <a:alpha val="30000"/>
                  </a:schemeClr>
                </a:solidFill>
              </a:defRPr>
            </a:lvl2pPr>
          </a:lstStyle>
          <a:p>
            <a:pPr lvl="0"/>
            <a:r>
              <a:rPr lang="fr-FR" dirty="0"/>
              <a:t>00.</a:t>
            </a:r>
          </a:p>
        </p:txBody>
      </p:sp>
      <p:sp>
        <p:nvSpPr>
          <p:cNvPr id="8" name="Espace réservé du texte 14">
            <a:extLst>
              <a:ext uri="{FF2B5EF4-FFF2-40B4-BE49-F238E27FC236}">
                <a16:creationId xmlns:a16="http://schemas.microsoft.com/office/drawing/2014/main" id="{E33F559E-CE34-F3C1-E6E0-B156C872A02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659077" y="3869089"/>
            <a:ext cx="3442471" cy="422405"/>
          </a:xfrm>
          <a:prstGeom prst="rect">
            <a:avLst/>
          </a:prstGeom>
        </p:spPr>
        <p:txBody>
          <a:bodyPr wrap="square" lIns="72000" tIns="72000" rIns="72000" anchor="ctr" anchorCtr="0">
            <a:spAutoFit/>
          </a:bodyPr>
          <a:lstStyle>
            <a:lvl1pPr marL="0" indent="0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None/>
              <a:defRPr sz="1800" b="0">
                <a:solidFill>
                  <a:schemeClr val="bg1">
                    <a:alpha val="30000"/>
                  </a:schemeClr>
                </a:solidFill>
              </a:defRPr>
            </a:lvl1pPr>
            <a:lvl2pPr marL="88900" indent="-88900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Char char=" "/>
              <a:defRPr sz="1800" b="0">
                <a:solidFill>
                  <a:schemeClr val="bg1">
                    <a:alpha val="30000"/>
                  </a:schemeClr>
                </a:solidFill>
              </a:defRPr>
            </a:lvl2pPr>
          </a:lstStyle>
          <a:p>
            <a:pPr lvl="0"/>
            <a:r>
              <a:rPr lang="fr-FR" dirty="0" err="1"/>
              <a:t>Title</a:t>
            </a:r>
            <a:r>
              <a:rPr lang="fr-FR" dirty="0"/>
              <a:t> of the </a:t>
            </a:r>
            <a:r>
              <a:rPr lang="fr-FR" dirty="0" err="1"/>
              <a:t>chapter</a:t>
            </a:r>
            <a:endParaRPr lang="fr-FR" dirty="0"/>
          </a:p>
        </p:txBody>
      </p:sp>
      <p:sp>
        <p:nvSpPr>
          <p:cNvPr id="9" name="Espace réservé du texte 14">
            <a:extLst>
              <a:ext uri="{FF2B5EF4-FFF2-40B4-BE49-F238E27FC236}">
                <a16:creationId xmlns:a16="http://schemas.microsoft.com/office/drawing/2014/main" id="{B5A4228D-DF2A-74D4-EB0F-F6131DA8766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046517" y="3328614"/>
            <a:ext cx="466007" cy="422405"/>
          </a:xfrm>
          <a:prstGeom prst="rect">
            <a:avLst/>
          </a:prstGeom>
        </p:spPr>
        <p:txBody>
          <a:bodyPr wrap="none" lIns="72000" rIns="72000" anchor="ctr" anchorCtr="0">
            <a:spAutoFit/>
          </a:bodyPr>
          <a:lstStyle>
            <a:lvl1pPr marL="0" indent="0" algn="r">
              <a:lnSpc>
                <a:spcPct val="100000"/>
              </a:lnSpc>
              <a:spcBef>
                <a:spcPts val="1600"/>
              </a:spcBef>
              <a:buNone/>
              <a:defRPr sz="1800" b="0">
                <a:solidFill>
                  <a:schemeClr val="bg1">
                    <a:alpha val="30000"/>
                  </a:schemeClr>
                </a:solidFill>
              </a:defRPr>
            </a:lvl1pPr>
            <a:lvl2pPr marL="180975" indent="0" algn="r">
              <a:lnSpc>
                <a:spcPct val="100000"/>
              </a:lnSpc>
              <a:spcBef>
                <a:spcPts val="1600"/>
              </a:spcBef>
              <a:buNone/>
              <a:defRPr sz="1800" b="0">
                <a:solidFill>
                  <a:schemeClr val="bg1">
                    <a:alpha val="30000"/>
                  </a:schemeClr>
                </a:solidFill>
              </a:defRPr>
            </a:lvl2pPr>
          </a:lstStyle>
          <a:p>
            <a:pPr lvl="0"/>
            <a:r>
              <a:rPr lang="fr-FR" dirty="0"/>
              <a:t>00.</a:t>
            </a:r>
          </a:p>
        </p:txBody>
      </p:sp>
      <p:sp>
        <p:nvSpPr>
          <p:cNvPr id="11" name="Espace réservé du texte 14">
            <a:extLst>
              <a:ext uri="{FF2B5EF4-FFF2-40B4-BE49-F238E27FC236}">
                <a16:creationId xmlns:a16="http://schemas.microsoft.com/office/drawing/2014/main" id="{28FAB63E-90EA-A997-792E-915FAAAFF3D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659077" y="3328614"/>
            <a:ext cx="3442471" cy="422405"/>
          </a:xfrm>
          <a:prstGeom prst="rect">
            <a:avLst/>
          </a:prstGeom>
        </p:spPr>
        <p:txBody>
          <a:bodyPr wrap="square" lIns="72000" tIns="72000" rIns="72000" anchor="ctr" anchorCtr="0">
            <a:spAutoFit/>
          </a:bodyPr>
          <a:lstStyle>
            <a:lvl1pPr marL="0" indent="0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None/>
              <a:defRPr sz="1800" b="0">
                <a:solidFill>
                  <a:schemeClr val="bg1">
                    <a:alpha val="30000"/>
                  </a:schemeClr>
                </a:solidFill>
              </a:defRPr>
            </a:lvl1pPr>
            <a:lvl2pPr marL="88900" indent="-88900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Char char=" "/>
              <a:defRPr sz="1800" b="0">
                <a:solidFill>
                  <a:schemeClr val="bg1">
                    <a:alpha val="30000"/>
                  </a:schemeClr>
                </a:solidFill>
              </a:defRPr>
            </a:lvl2pPr>
          </a:lstStyle>
          <a:p>
            <a:pPr lvl="0"/>
            <a:r>
              <a:rPr lang="fr-FR" dirty="0" err="1"/>
              <a:t>Title</a:t>
            </a:r>
            <a:r>
              <a:rPr lang="fr-FR" dirty="0"/>
              <a:t> of the </a:t>
            </a:r>
            <a:r>
              <a:rPr lang="fr-FR" dirty="0" err="1"/>
              <a:t>chapter</a:t>
            </a:r>
            <a:endParaRPr lang="fr-FR" dirty="0"/>
          </a:p>
        </p:txBody>
      </p:sp>
      <p:sp>
        <p:nvSpPr>
          <p:cNvPr id="12" name="Espace réservé du texte 14">
            <a:extLst>
              <a:ext uri="{FF2B5EF4-FFF2-40B4-BE49-F238E27FC236}">
                <a16:creationId xmlns:a16="http://schemas.microsoft.com/office/drawing/2014/main" id="{35D38888-8E87-85C9-9439-CC4FE82BD95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046517" y="2788139"/>
            <a:ext cx="466007" cy="422405"/>
          </a:xfrm>
          <a:prstGeom prst="rect">
            <a:avLst/>
          </a:prstGeom>
        </p:spPr>
        <p:txBody>
          <a:bodyPr wrap="none" lIns="72000" rIns="72000" anchor="ctr" anchorCtr="0">
            <a:spAutoFit/>
          </a:bodyPr>
          <a:lstStyle>
            <a:lvl1pPr marL="0" indent="0" algn="r">
              <a:lnSpc>
                <a:spcPct val="100000"/>
              </a:lnSpc>
              <a:spcBef>
                <a:spcPts val="1600"/>
              </a:spcBef>
              <a:buNone/>
              <a:defRPr sz="1800" b="0">
                <a:solidFill>
                  <a:schemeClr val="bg1">
                    <a:alpha val="30000"/>
                  </a:schemeClr>
                </a:solidFill>
              </a:defRPr>
            </a:lvl1pPr>
            <a:lvl2pPr marL="180975" indent="0" algn="r">
              <a:lnSpc>
                <a:spcPct val="100000"/>
              </a:lnSpc>
              <a:spcBef>
                <a:spcPts val="1600"/>
              </a:spcBef>
              <a:buNone/>
              <a:defRPr sz="1800" b="0">
                <a:solidFill>
                  <a:schemeClr val="bg1">
                    <a:alpha val="30000"/>
                  </a:schemeClr>
                </a:solidFill>
              </a:defRPr>
            </a:lvl2pPr>
          </a:lstStyle>
          <a:p>
            <a:pPr lvl="0"/>
            <a:r>
              <a:rPr lang="fr-FR" dirty="0"/>
              <a:t>00.</a:t>
            </a:r>
          </a:p>
        </p:txBody>
      </p:sp>
      <p:sp>
        <p:nvSpPr>
          <p:cNvPr id="13" name="Espace réservé du texte 14">
            <a:extLst>
              <a:ext uri="{FF2B5EF4-FFF2-40B4-BE49-F238E27FC236}">
                <a16:creationId xmlns:a16="http://schemas.microsoft.com/office/drawing/2014/main" id="{6FEEFBE7-FEE6-0D17-213A-8E28E8F3B3E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659077" y="2788139"/>
            <a:ext cx="3442471" cy="422405"/>
          </a:xfrm>
          <a:prstGeom prst="rect">
            <a:avLst/>
          </a:prstGeom>
        </p:spPr>
        <p:txBody>
          <a:bodyPr wrap="square" lIns="72000" tIns="72000" rIns="72000" anchor="ctr" anchorCtr="0">
            <a:spAutoFit/>
          </a:bodyPr>
          <a:lstStyle>
            <a:lvl1pPr marL="0" indent="0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None/>
              <a:defRPr sz="1800" b="0">
                <a:solidFill>
                  <a:schemeClr val="bg1">
                    <a:alpha val="30000"/>
                  </a:schemeClr>
                </a:solidFill>
              </a:defRPr>
            </a:lvl1pPr>
            <a:lvl2pPr marL="88900" indent="-88900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Char char=" "/>
              <a:defRPr sz="1800" b="0">
                <a:solidFill>
                  <a:schemeClr val="bg1">
                    <a:alpha val="30000"/>
                  </a:schemeClr>
                </a:solidFill>
              </a:defRPr>
            </a:lvl2pPr>
          </a:lstStyle>
          <a:p>
            <a:pPr lvl="0"/>
            <a:r>
              <a:rPr lang="fr-FR" dirty="0" err="1"/>
              <a:t>Title</a:t>
            </a:r>
            <a:r>
              <a:rPr lang="fr-FR" dirty="0"/>
              <a:t> of the </a:t>
            </a:r>
            <a:r>
              <a:rPr lang="fr-FR" dirty="0" err="1"/>
              <a:t>chapter</a:t>
            </a:r>
            <a:endParaRPr lang="fr-FR" dirty="0"/>
          </a:p>
        </p:txBody>
      </p:sp>
      <p:sp>
        <p:nvSpPr>
          <p:cNvPr id="19" name="Espace réservé du texte 14">
            <a:extLst>
              <a:ext uri="{FF2B5EF4-FFF2-40B4-BE49-F238E27FC236}">
                <a16:creationId xmlns:a16="http://schemas.microsoft.com/office/drawing/2014/main" id="{CDC4BAA6-2F07-91CE-E392-F38D5443904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046517" y="4409564"/>
            <a:ext cx="466007" cy="422405"/>
          </a:xfrm>
          <a:prstGeom prst="rect">
            <a:avLst/>
          </a:prstGeom>
        </p:spPr>
        <p:txBody>
          <a:bodyPr wrap="none" lIns="72000" rIns="72000" anchor="ctr" anchorCtr="0">
            <a:spAutoFit/>
          </a:bodyPr>
          <a:lstStyle>
            <a:lvl1pPr marL="0" indent="0" algn="r">
              <a:lnSpc>
                <a:spcPct val="100000"/>
              </a:lnSpc>
              <a:spcBef>
                <a:spcPts val="1600"/>
              </a:spcBef>
              <a:buNone/>
              <a:defRPr sz="1800" b="0">
                <a:solidFill>
                  <a:schemeClr val="bg1">
                    <a:alpha val="30000"/>
                  </a:schemeClr>
                </a:solidFill>
              </a:defRPr>
            </a:lvl1pPr>
            <a:lvl2pPr marL="180975" indent="0" algn="r">
              <a:lnSpc>
                <a:spcPct val="100000"/>
              </a:lnSpc>
              <a:spcBef>
                <a:spcPts val="1600"/>
              </a:spcBef>
              <a:buNone/>
              <a:defRPr sz="1800" b="0">
                <a:solidFill>
                  <a:schemeClr val="bg1">
                    <a:alpha val="30000"/>
                  </a:schemeClr>
                </a:solidFill>
              </a:defRPr>
            </a:lvl2pPr>
          </a:lstStyle>
          <a:p>
            <a:pPr lvl="0"/>
            <a:r>
              <a:rPr lang="fr-FR" dirty="0"/>
              <a:t>00.</a:t>
            </a:r>
          </a:p>
        </p:txBody>
      </p:sp>
      <p:sp>
        <p:nvSpPr>
          <p:cNvPr id="20" name="Espace réservé du texte 14">
            <a:extLst>
              <a:ext uri="{FF2B5EF4-FFF2-40B4-BE49-F238E27FC236}">
                <a16:creationId xmlns:a16="http://schemas.microsoft.com/office/drawing/2014/main" id="{47F6931E-FD38-7059-AF73-86178164D08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659077" y="4409564"/>
            <a:ext cx="3442471" cy="422405"/>
          </a:xfrm>
          <a:prstGeom prst="rect">
            <a:avLst/>
          </a:prstGeom>
        </p:spPr>
        <p:txBody>
          <a:bodyPr wrap="square" lIns="72000" tIns="72000" rIns="72000" anchor="ctr" anchorCtr="0">
            <a:spAutoFit/>
          </a:bodyPr>
          <a:lstStyle>
            <a:lvl1pPr marL="0" indent="0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None/>
              <a:defRPr sz="1800" b="0">
                <a:solidFill>
                  <a:schemeClr val="bg1">
                    <a:alpha val="30000"/>
                  </a:schemeClr>
                </a:solidFill>
              </a:defRPr>
            </a:lvl1pPr>
            <a:lvl2pPr marL="88900" indent="-88900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Char char=" "/>
              <a:defRPr sz="1800" b="0">
                <a:solidFill>
                  <a:schemeClr val="bg1">
                    <a:alpha val="30000"/>
                  </a:schemeClr>
                </a:solidFill>
              </a:defRPr>
            </a:lvl2pPr>
          </a:lstStyle>
          <a:p>
            <a:pPr lvl="0"/>
            <a:r>
              <a:rPr lang="fr-FR" dirty="0" err="1"/>
              <a:t>Title</a:t>
            </a:r>
            <a:r>
              <a:rPr lang="fr-FR" dirty="0"/>
              <a:t> of the </a:t>
            </a:r>
            <a:r>
              <a:rPr lang="fr-FR" dirty="0" err="1"/>
              <a:t>chapter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42219804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Mockup tablet image bg [yellow to pink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pour une image  24">
            <a:extLst>
              <a:ext uri="{FF2B5EF4-FFF2-40B4-BE49-F238E27FC236}">
                <a16:creationId xmlns:a16="http://schemas.microsoft.com/office/drawing/2014/main" id="{D75B05A9-3708-6EA9-4CC6-61DBA682475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450037" y="0"/>
            <a:ext cx="6741964" cy="6753225"/>
          </a:xfrm>
          <a:solidFill>
            <a:schemeClr val="bg1"/>
          </a:solidFill>
        </p:spPr>
        <p:txBody>
          <a:bodyPr tIns="360000" anchor="ctr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5" name="Espace réservé pour une image  17">
            <a:extLst>
              <a:ext uri="{FF2B5EF4-FFF2-40B4-BE49-F238E27FC236}">
                <a16:creationId xmlns:a16="http://schemas.microsoft.com/office/drawing/2014/main" id="{D63BE0C0-5174-DD43-1B1D-BE32107A3EE0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192860" y="913078"/>
            <a:ext cx="7292792" cy="5225020"/>
          </a:xfrm>
          <a:prstGeom prst="roundRect">
            <a:avLst>
              <a:gd name="adj" fmla="val 6454"/>
            </a:avLst>
          </a:prstGeom>
          <a:gradFill>
            <a:gsLst>
              <a:gs pos="100000">
                <a:schemeClr val="tx1"/>
              </a:gs>
              <a:gs pos="0">
                <a:srgbClr val="0F0F0F"/>
              </a:gs>
            </a:gsLst>
            <a:lin ang="2700000" scaled="0"/>
          </a:gradFill>
          <a:ln w="63500">
            <a:solidFill>
              <a:schemeClr val="tx1">
                <a:lumMod val="85000"/>
                <a:lumOff val="15000"/>
              </a:schemeClr>
            </a:solidFill>
          </a:ln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4" name="Titre 7">
            <a:extLst>
              <a:ext uri="{FF2B5EF4-FFF2-40B4-BE49-F238E27FC236}">
                <a16:creationId xmlns:a16="http://schemas.microsoft.com/office/drawing/2014/main" id="{64CF2D74-4E50-A65D-591E-BD7E0D13DF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068" y="231776"/>
            <a:ext cx="3645828" cy="440872"/>
          </a:xfrm>
        </p:spPr>
        <p:txBody>
          <a:bodyPr/>
          <a:lstStyle>
            <a:lvl1pPr>
              <a:defRPr/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7" name="Espace réservé du texte 9">
            <a:extLst>
              <a:ext uri="{FF2B5EF4-FFF2-40B4-BE49-F238E27FC236}">
                <a16:creationId xmlns:a16="http://schemas.microsoft.com/office/drawing/2014/main" id="{3BB5EB7F-69A2-0120-48E8-D17A87798D8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90068" y="1212351"/>
            <a:ext cx="3645828" cy="459352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fr-FR" dirty="0"/>
              <a:t>Cliquez pour modifier les styles</a:t>
            </a:r>
            <a:br>
              <a:rPr lang="fr-FR" dirty="0"/>
            </a:br>
            <a:r>
              <a:rPr lang="fr-FR" dirty="0"/>
              <a:t>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4007561962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Mockup tablet image bg [pink to purple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pour une image  24">
            <a:extLst>
              <a:ext uri="{FF2B5EF4-FFF2-40B4-BE49-F238E27FC236}">
                <a16:creationId xmlns:a16="http://schemas.microsoft.com/office/drawing/2014/main" id="{D75B05A9-3708-6EA9-4CC6-61DBA682475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450037" y="0"/>
            <a:ext cx="6741964" cy="6753225"/>
          </a:xfrm>
          <a:solidFill>
            <a:schemeClr val="bg1"/>
          </a:solidFill>
        </p:spPr>
        <p:txBody>
          <a:bodyPr tIns="360000" anchor="ctr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5" name="Espace réservé pour une image  17">
            <a:extLst>
              <a:ext uri="{FF2B5EF4-FFF2-40B4-BE49-F238E27FC236}">
                <a16:creationId xmlns:a16="http://schemas.microsoft.com/office/drawing/2014/main" id="{D63BE0C0-5174-DD43-1B1D-BE32107A3EE0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192860" y="913078"/>
            <a:ext cx="7292792" cy="5225020"/>
          </a:xfrm>
          <a:prstGeom prst="roundRect">
            <a:avLst>
              <a:gd name="adj" fmla="val 6454"/>
            </a:avLst>
          </a:prstGeom>
          <a:gradFill>
            <a:gsLst>
              <a:gs pos="100000">
                <a:schemeClr val="tx1"/>
              </a:gs>
              <a:gs pos="0">
                <a:srgbClr val="0F0F0F"/>
              </a:gs>
            </a:gsLst>
            <a:lin ang="2700000" scaled="0"/>
          </a:gradFill>
          <a:ln w="63500">
            <a:solidFill>
              <a:schemeClr val="tx1">
                <a:lumMod val="85000"/>
                <a:lumOff val="15000"/>
              </a:schemeClr>
            </a:solidFill>
          </a:ln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4" name="Titre 7">
            <a:extLst>
              <a:ext uri="{FF2B5EF4-FFF2-40B4-BE49-F238E27FC236}">
                <a16:creationId xmlns:a16="http://schemas.microsoft.com/office/drawing/2014/main" id="{64CF2D74-4E50-A65D-591E-BD7E0D13DF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068" y="231776"/>
            <a:ext cx="3645828" cy="440872"/>
          </a:xfrm>
        </p:spPr>
        <p:txBody>
          <a:bodyPr/>
          <a:lstStyle>
            <a:lvl1pPr>
              <a:defRPr/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7" name="Espace réservé du texte 9">
            <a:extLst>
              <a:ext uri="{FF2B5EF4-FFF2-40B4-BE49-F238E27FC236}">
                <a16:creationId xmlns:a16="http://schemas.microsoft.com/office/drawing/2014/main" id="{3BB5EB7F-69A2-0120-48E8-D17A87798D8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90068" y="1212351"/>
            <a:ext cx="3645828" cy="4593522"/>
          </a:xfrm>
        </p:spPr>
        <p:txBody>
          <a:bodyPr/>
          <a:lstStyle>
            <a:lvl1pPr>
              <a:defRPr/>
            </a:lvl1pPr>
            <a:lvl4pPr>
              <a:buClr>
                <a:schemeClr val="bg2"/>
              </a:buClr>
              <a:defRPr>
                <a:solidFill>
                  <a:schemeClr val="bg2"/>
                </a:solidFill>
              </a:defRPr>
            </a:lvl4pPr>
          </a:lstStyle>
          <a:p>
            <a:pPr lvl="0"/>
            <a:r>
              <a:rPr lang="fr-FR" dirty="0"/>
              <a:t>Cliquez pour modifier les styles</a:t>
            </a:r>
            <a:br>
              <a:rPr lang="fr-FR" dirty="0"/>
            </a:br>
            <a:r>
              <a:rPr lang="fr-FR" dirty="0"/>
              <a:t>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5C86518-BF9E-2B9E-9BE8-303F9BA951EA}"/>
              </a:ext>
            </a:extLst>
          </p:cNvPr>
          <p:cNvSpPr/>
          <p:nvPr userDrawn="1"/>
        </p:nvSpPr>
        <p:spPr>
          <a:xfrm>
            <a:off x="0" y="6753226"/>
            <a:ext cx="12192000" cy="104774"/>
          </a:xfrm>
          <a:prstGeom prst="rect">
            <a:avLst/>
          </a:prstGeom>
          <a:gradFill flip="none" rotWithShape="1">
            <a:gsLst>
              <a:gs pos="100000">
                <a:srgbClr val="A665FF"/>
              </a:gs>
              <a:gs pos="0">
                <a:schemeClr val="accent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72323452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Mockup tablet image bg [green to blue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pour une image  24">
            <a:extLst>
              <a:ext uri="{FF2B5EF4-FFF2-40B4-BE49-F238E27FC236}">
                <a16:creationId xmlns:a16="http://schemas.microsoft.com/office/drawing/2014/main" id="{D75B05A9-3708-6EA9-4CC6-61DBA682475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450037" y="0"/>
            <a:ext cx="6741964" cy="6753225"/>
          </a:xfrm>
          <a:solidFill>
            <a:schemeClr val="bg1"/>
          </a:solidFill>
        </p:spPr>
        <p:txBody>
          <a:bodyPr tIns="360000" anchor="ctr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5" name="Espace réservé pour une image  17">
            <a:extLst>
              <a:ext uri="{FF2B5EF4-FFF2-40B4-BE49-F238E27FC236}">
                <a16:creationId xmlns:a16="http://schemas.microsoft.com/office/drawing/2014/main" id="{D63BE0C0-5174-DD43-1B1D-BE32107A3EE0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192860" y="913078"/>
            <a:ext cx="7292792" cy="5225020"/>
          </a:xfrm>
          <a:prstGeom prst="roundRect">
            <a:avLst>
              <a:gd name="adj" fmla="val 6454"/>
            </a:avLst>
          </a:prstGeom>
          <a:gradFill>
            <a:gsLst>
              <a:gs pos="100000">
                <a:schemeClr val="tx1"/>
              </a:gs>
              <a:gs pos="0">
                <a:srgbClr val="0F0F0F"/>
              </a:gs>
            </a:gsLst>
            <a:lin ang="2700000" scaled="0"/>
          </a:gradFill>
          <a:ln w="63500">
            <a:solidFill>
              <a:schemeClr val="tx1">
                <a:lumMod val="85000"/>
                <a:lumOff val="15000"/>
              </a:schemeClr>
            </a:solidFill>
          </a:ln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4" name="Titre 7">
            <a:extLst>
              <a:ext uri="{FF2B5EF4-FFF2-40B4-BE49-F238E27FC236}">
                <a16:creationId xmlns:a16="http://schemas.microsoft.com/office/drawing/2014/main" id="{64CF2D74-4E50-A65D-591E-BD7E0D13DF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068" y="231776"/>
            <a:ext cx="3645828" cy="440872"/>
          </a:xfrm>
        </p:spPr>
        <p:txBody>
          <a:bodyPr/>
          <a:lstStyle>
            <a:lvl1pPr>
              <a:defRPr/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7" name="Espace réservé du texte 9">
            <a:extLst>
              <a:ext uri="{FF2B5EF4-FFF2-40B4-BE49-F238E27FC236}">
                <a16:creationId xmlns:a16="http://schemas.microsoft.com/office/drawing/2014/main" id="{3BB5EB7F-69A2-0120-48E8-D17A87798D8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90068" y="1212351"/>
            <a:ext cx="3645828" cy="4593522"/>
          </a:xfrm>
        </p:spPr>
        <p:txBody>
          <a:bodyPr/>
          <a:lstStyle>
            <a:lvl1pPr>
              <a:defRPr/>
            </a:lvl1pPr>
            <a:lvl4pPr>
              <a:buClr>
                <a:schemeClr val="tx2"/>
              </a:buClr>
              <a:defRPr>
                <a:solidFill>
                  <a:schemeClr val="tx2"/>
                </a:solidFill>
              </a:defRPr>
            </a:lvl4pPr>
          </a:lstStyle>
          <a:p>
            <a:pPr lvl="0"/>
            <a:r>
              <a:rPr lang="fr-FR" dirty="0"/>
              <a:t>Cliquez pour modifier les styles</a:t>
            </a:r>
            <a:br>
              <a:rPr lang="fr-FR" dirty="0"/>
            </a:br>
            <a:r>
              <a:rPr lang="fr-FR" dirty="0"/>
              <a:t>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2ED6AD0-57B4-252B-FAFA-1AC57F08AE3E}"/>
              </a:ext>
            </a:extLst>
          </p:cNvPr>
          <p:cNvSpPr/>
          <p:nvPr userDrawn="1"/>
        </p:nvSpPr>
        <p:spPr>
          <a:xfrm>
            <a:off x="0" y="6753226"/>
            <a:ext cx="12192000" cy="104774"/>
          </a:xfrm>
          <a:prstGeom prst="rect">
            <a:avLst/>
          </a:prstGeom>
          <a:gradFill flip="none" rotWithShape="1">
            <a:gsLst>
              <a:gs pos="100000">
                <a:schemeClr val="tx2"/>
              </a:gs>
              <a:gs pos="0">
                <a:schemeClr val="accent3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07808056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sion slide [yellow to pink]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id="{26D5CCD6-7F04-3032-A460-658202D51CF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D9D8280-8950-83FA-6135-8B6151F75D7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1304" y="265043"/>
            <a:ext cx="7093131" cy="1659085"/>
          </a:xfrm>
        </p:spPr>
        <p:txBody>
          <a:bodyPr lIns="108000" tIns="108000" rIns="108000" bIns="36000">
            <a:spAutoFit/>
          </a:bodyPr>
          <a:lstStyle>
            <a:lvl1pPr marL="0" indent="0">
              <a:lnSpc>
                <a:spcPct val="80000"/>
              </a:lnSpc>
              <a:buNone/>
              <a:defRPr sz="6000"/>
            </a:lvl1pPr>
          </a:lstStyle>
          <a:p>
            <a:pPr lvl="0"/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build</a:t>
            </a:r>
            <a:r>
              <a:rPr lang="fr-FR" dirty="0"/>
              <a:t> and design platforms</a:t>
            </a:r>
          </a:p>
        </p:txBody>
      </p:sp>
      <p:sp>
        <p:nvSpPr>
          <p:cNvPr id="5" name="Espace réservé du texte 3">
            <a:extLst>
              <a:ext uri="{FF2B5EF4-FFF2-40B4-BE49-F238E27FC236}">
                <a16:creationId xmlns:a16="http://schemas.microsoft.com/office/drawing/2014/main" id="{B1C57EBB-4769-3E35-A0E9-EEE3B52A44D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31305" y="4917214"/>
            <a:ext cx="7093131" cy="1622734"/>
          </a:xfrm>
        </p:spPr>
        <p:txBody>
          <a:bodyPr lIns="108000" tIns="108000" rIns="108000" bIns="36000" anchor="b">
            <a:spAutoFit/>
          </a:bodyPr>
          <a:lstStyle>
            <a:lvl1pPr marL="0" indent="0">
              <a:lnSpc>
                <a:spcPct val="80000"/>
              </a:lnSpc>
              <a:buNone/>
              <a:defRPr sz="6000"/>
            </a:lvl1pPr>
          </a:lstStyle>
          <a:p>
            <a:pPr lvl="0"/>
            <a:r>
              <a:rPr lang="fr-FR" dirty="0"/>
              <a:t>for </a:t>
            </a:r>
            <a:r>
              <a:rPr lang="fr-FR" dirty="0" err="1"/>
              <a:t>leading</a:t>
            </a:r>
            <a:r>
              <a:rPr lang="fr-FR" dirty="0"/>
              <a:t> </a:t>
            </a:r>
            <a:r>
              <a:rPr lang="fr-FR" dirty="0" err="1"/>
              <a:t>financial</a:t>
            </a:r>
            <a:r>
              <a:rPr lang="fr-FR" dirty="0"/>
              <a:t> institutions</a:t>
            </a:r>
          </a:p>
        </p:txBody>
      </p:sp>
    </p:spTree>
    <p:extLst>
      <p:ext uri="{BB962C8B-B14F-4D97-AF65-F5344CB8AC3E}">
        <p14:creationId xmlns:p14="http://schemas.microsoft.com/office/powerpoint/2010/main" val="1317352984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sion slide [pink to purple]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violette, Magenta, Caractère coloré, Lilas&#10;&#10;Description générée automatiquement">
            <a:extLst>
              <a:ext uri="{FF2B5EF4-FFF2-40B4-BE49-F238E27FC236}">
                <a16:creationId xmlns:a16="http://schemas.microsoft.com/office/drawing/2014/main" id="{ED026B13-B9D0-686D-B225-BDB3A4F5281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D9D8280-8950-83FA-6135-8B6151F75D7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1304" y="265043"/>
            <a:ext cx="7093131" cy="1659085"/>
          </a:xfrm>
        </p:spPr>
        <p:txBody>
          <a:bodyPr lIns="108000" tIns="108000" rIns="108000" bIns="36000">
            <a:spAutoFit/>
          </a:bodyPr>
          <a:lstStyle>
            <a:lvl1pPr marL="0" indent="0">
              <a:lnSpc>
                <a:spcPct val="80000"/>
              </a:lnSpc>
              <a:buNone/>
              <a:defRPr sz="6000"/>
            </a:lvl1pPr>
          </a:lstStyle>
          <a:p>
            <a:pPr lvl="0"/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build</a:t>
            </a:r>
            <a:r>
              <a:rPr lang="fr-FR" dirty="0"/>
              <a:t> and design platforms</a:t>
            </a:r>
          </a:p>
        </p:txBody>
      </p:sp>
      <p:sp>
        <p:nvSpPr>
          <p:cNvPr id="5" name="Espace réservé du texte 3">
            <a:extLst>
              <a:ext uri="{FF2B5EF4-FFF2-40B4-BE49-F238E27FC236}">
                <a16:creationId xmlns:a16="http://schemas.microsoft.com/office/drawing/2014/main" id="{B1C57EBB-4769-3E35-A0E9-EEE3B52A44D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31305" y="4917214"/>
            <a:ext cx="7093131" cy="1622734"/>
          </a:xfrm>
        </p:spPr>
        <p:txBody>
          <a:bodyPr lIns="108000" tIns="108000" rIns="108000" bIns="36000" anchor="b">
            <a:spAutoFit/>
          </a:bodyPr>
          <a:lstStyle>
            <a:lvl1pPr marL="0" indent="0">
              <a:lnSpc>
                <a:spcPct val="80000"/>
              </a:lnSpc>
              <a:buNone/>
              <a:defRPr sz="6000"/>
            </a:lvl1pPr>
          </a:lstStyle>
          <a:p>
            <a:pPr lvl="0"/>
            <a:r>
              <a:rPr lang="fr-FR" dirty="0"/>
              <a:t>for </a:t>
            </a:r>
            <a:r>
              <a:rPr lang="fr-FR" dirty="0" err="1"/>
              <a:t>leading</a:t>
            </a:r>
            <a:r>
              <a:rPr lang="fr-FR" dirty="0"/>
              <a:t> </a:t>
            </a:r>
            <a:r>
              <a:rPr lang="fr-FR" dirty="0" err="1"/>
              <a:t>financial</a:t>
            </a:r>
            <a:r>
              <a:rPr lang="fr-FR" dirty="0"/>
              <a:t> institutions</a:t>
            </a:r>
          </a:p>
        </p:txBody>
      </p:sp>
    </p:spTree>
    <p:extLst>
      <p:ext uri="{BB962C8B-B14F-4D97-AF65-F5344CB8AC3E}">
        <p14:creationId xmlns:p14="http://schemas.microsoft.com/office/powerpoint/2010/main" val="1051230651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sion slide [green to blue]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9135C45E-C107-8373-6D95-A648FE8DCD7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D9D8280-8950-83FA-6135-8B6151F75D7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1304" y="265043"/>
            <a:ext cx="7093131" cy="1659085"/>
          </a:xfrm>
        </p:spPr>
        <p:txBody>
          <a:bodyPr lIns="108000" tIns="108000" rIns="108000" bIns="36000">
            <a:spAutoFit/>
          </a:bodyPr>
          <a:lstStyle>
            <a:lvl1pPr marL="0" indent="0">
              <a:lnSpc>
                <a:spcPct val="80000"/>
              </a:lnSpc>
              <a:buNone/>
              <a:defRPr sz="6000"/>
            </a:lvl1pPr>
          </a:lstStyle>
          <a:p>
            <a:pPr lvl="0"/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build</a:t>
            </a:r>
            <a:r>
              <a:rPr lang="fr-FR" dirty="0"/>
              <a:t> and design platforms</a:t>
            </a:r>
          </a:p>
        </p:txBody>
      </p:sp>
      <p:sp>
        <p:nvSpPr>
          <p:cNvPr id="5" name="Espace réservé du texte 3">
            <a:extLst>
              <a:ext uri="{FF2B5EF4-FFF2-40B4-BE49-F238E27FC236}">
                <a16:creationId xmlns:a16="http://schemas.microsoft.com/office/drawing/2014/main" id="{B1C57EBB-4769-3E35-A0E9-EEE3B52A44D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31305" y="4917214"/>
            <a:ext cx="7093131" cy="1622734"/>
          </a:xfrm>
        </p:spPr>
        <p:txBody>
          <a:bodyPr lIns="108000" tIns="108000" rIns="108000" bIns="36000" anchor="b">
            <a:spAutoFit/>
          </a:bodyPr>
          <a:lstStyle>
            <a:lvl1pPr marL="0" indent="0">
              <a:lnSpc>
                <a:spcPct val="80000"/>
              </a:lnSpc>
              <a:buNone/>
              <a:defRPr sz="6000"/>
            </a:lvl1pPr>
          </a:lstStyle>
          <a:p>
            <a:pPr lvl="0"/>
            <a:r>
              <a:rPr lang="fr-FR" dirty="0"/>
              <a:t>for </a:t>
            </a:r>
            <a:r>
              <a:rPr lang="fr-FR" dirty="0" err="1"/>
              <a:t>leading</a:t>
            </a:r>
            <a:r>
              <a:rPr lang="fr-FR" dirty="0"/>
              <a:t> </a:t>
            </a:r>
            <a:r>
              <a:rPr lang="fr-FR" dirty="0" err="1"/>
              <a:t>financial</a:t>
            </a:r>
            <a:r>
              <a:rPr lang="fr-FR" dirty="0"/>
              <a:t> institutions</a:t>
            </a:r>
          </a:p>
        </p:txBody>
      </p:sp>
    </p:spTree>
    <p:extLst>
      <p:ext uri="{BB962C8B-B14F-4D97-AF65-F5344CB8AC3E}">
        <p14:creationId xmlns:p14="http://schemas.microsoft.com/office/powerpoint/2010/main" val="1929073116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couleur violet rose et bleu">
            <a:extLst>
              <a:ext uri="{FF2B5EF4-FFF2-40B4-BE49-F238E27FC236}">
                <a16:creationId xmlns:a16="http://schemas.microsoft.com/office/drawing/2014/main" id="{5C71FF95-E657-110D-B275-F82A69A4E79E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57F1165F-00FD-2D57-A19D-C987EE239036}"/>
              </a:ext>
            </a:extLst>
          </p:cNvPr>
          <p:cNvSpPr txBox="1">
            <a:spLocks/>
          </p:cNvSpPr>
          <p:nvPr userDrawn="1"/>
        </p:nvSpPr>
        <p:spPr>
          <a:xfrm>
            <a:off x="6123351" y="6244720"/>
            <a:ext cx="5759473" cy="307777"/>
          </a:xfrm>
          <a:prstGeom prst="rect">
            <a:avLst/>
          </a:prstGeom>
        </p:spPr>
        <p:txBody>
          <a:bodyPr vert="horz" wrap="square" lIns="90000" tIns="45720" rIns="90000" bIns="4572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8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00000"/>
              </a:lnSpc>
              <a:spcBef>
                <a:spcPts val="0"/>
              </a:spcBef>
              <a:defRPr/>
            </a:pPr>
            <a:r>
              <a:rPr lang="sv-SE" sz="1400" b="0" dirty="0" err="1">
                <a:solidFill>
                  <a:prstClr val="white"/>
                </a:solidFill>
                <a:latin typeface="Arial"/>
              </a:rPr>
              <a:t>Coding</a:t>
            </a:r>
            <a:r>
              <a:rPr lang="sv-SE" sz="1400" b="0" dirty="0">
                <a:solidFill>
                  <a:prstClr val="white"/>
                </a:solidFill>
                <a:latin typeface="Arial"/>
              </a:rPr>
              <a:t> </a:t>
            </a:r>
            <a:r>
              <a:rPr lang="sv-SE" sz="1400" b="0" dirty="0" err="1">
                <a:solidFill>
                  <a:prstClr val="white"/>
                </a:solidFill>
                <a:latin typeface="Arial"/>
              </a:rPr>
              <a:t>Colourful</a:t>
            </a:r>
            <a:r>
              <a:rPr lang="sv-SE" sz="1400" b="0" dirty="0">
                <a:solidFill>
                  <a:prstClr val="white"/>
                </a:solidFill>
                <a:latin typeface="Arial"/>
              </a:rPr>
              <a:t> </a:t>
            </a:r>
            <a:r>
              <a:rPr lang="sv-SE" sz="1400" b="0" dirty="0" err="1">
                <a:solidFill>
                  <a:prstClr val="white"/>
                </a:solidFill>
                <a:latin typeface="Arial"/>
              </a:rPr>
              <a:t>Banking</a:t>
            </a:r>
            <a:endParaRPr lang="sv-SE" sz="1400" b="0" dirty="0">
              <a:solidFill>
                <a:prstClr val="white"/>
              </a:solidFill>
              <a:latin typeface="Arial"/>
            </a:endParaRPr>
          </a:p>
        </p:txBody>
      </p:sp>
      <p:pic>
        <p:nvPicPr>
          <p:cNvPr id="6" name="Graphique 5">
            <a:extLst>
              <a:ext uri="{FF2B5EF4-FFF2-40B4-BE49-F238E27FC236}">
                <a16:creationId xmlns:a16="http://schemas.microsoft.com/office/drawing/2014/main" id="{8971647A-E80B-CE0E-9D35-EDD47494DC2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42033" y="2778257"/>
            <a:ext cx="2707934" cy="1301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60748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- Visual on th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CDF1E70-C2B3-4A23-A422-B102FB3590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7175" y="1640114"/>
            <a:ext cx="7566024" cy="4536849"/>
          </a:xfrm>
        </p:spPr>
        <p:txBody>
          <a:bodyPr/>
          <a:lstStyle>
            <a:lvl3pPr>
              <a:buClr>
                <a:schemeClr val="tx2"/>
              </a:buClr>
              <a:defRPr/>
            </a:lvl3pPr>
            <a:lvl4pPr marL="895350" indent="-176213">
              <a:buFont typeface="Arial" panose="020B0604020202020204" pitchFamily="34" charset="0"/>
              <a:buChar char="»"/>
              <a:defRPr/>
            </a:lvl4pPr>
            <a:lvl5pPr marL="1166813" indent="-180975">
              <a:buClr>
                <a:schemeClr val="tx2"/>
              </a:buClr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GB" dirty="0" err="1"/>
              <a:t>Cliquez</a:t>
            </a:r>
            <a:r>
              <a:rPr lang="en-GB" dirty="0"/>
              <a:t> pour modifier les styles du </a:t>
            </a:r>
            <a:r>
              <a:rPr lang="en-GB" dirty="0" err="1"/>
              <a:t>texte</a:t>
            </a:r>
            <a:r>
              <a:rPr lang="en-GB" dirty="0"/>
              <a:t> du masque</a:t>
            </a:r>
          </a:p>
          <a:p>
            <a:pPr lvl="1"/>
            <a:r>
              <a:rPr lang="en-GB" dirty="0" err="1"/>
              <a:t>Deuxième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Troisième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6" name="Espace réservé pour une image  5">
            <a:extLst>
              <a:ext uri="{FF2B5EF4-FFF2-40B4-BE49-F238E27FC236}">
                <a16:creationId xmlns:a16="http://schemas.microsoft.com/office/drawing/2014/main" id="{242ABCAD-75EC-4654-A24C-BA89A334A04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134546" y="0"/>
            <a:ext cx="4057454" cy="6753226"/>
          </a:xfrm>
          <a:custGeom>
            <a:avLst/>
            <a:gdLst>
              <a:gd name="connsiteX0" fmla="*/ 0 w 4057454"/>
              <a:gd name="connsiteY0" fmla="*/ 0 h 6753226"/>
              <a:gd name="connsiteX1" fmla="*/ 4057454 w 4057454"/>
              <a:gd name="connsiteY1" fmla="*/ 0 h 6753226"/>
              <a:gd name="connsiteX2" fmla="*/ 4057454 w 4057454"/>
              <a:gd name="connsiteY2" fmla="*/ 6753226 h 6753226"/>
              <a:gd name="connsiteX3" fmla="*/ 0 w 4057454"/>
              <a:gd name="connsiteY3" fmla="*/ 6753226 h 6753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7454" h="6753226">
                <a:moveTo>
                  <a:pt x="0" y="0"/>
                </a:moveTo>
                <a:lnTo>
                  <a:pt x="4057454" y="0"/>
                </a:lnTo>
                <a:lnTo>
                  <a:pt x="4057454" y="6753226"/>
                </a:lnTo>
                <a:lnTo>
                  <a:pt x="0" y="675322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GB" dirty="0"/>
              <a:t> </a:t>
            </a:r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1DF9FB34-D3E5-4BA3-AF22-CFDF0A37CB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8922" y="307976"/>
            <a:ext cx="6804277" cy="341632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8" name="Espace réservé du texte 6">
            <a:extLst>
              <a:ext uri="{FF2B5EF4-FFF2-40B4-BE49-F238E27FC236}">
                <a16:creationId xmlns:a16="http://schemas.microsoft.com/office/drawing/2014/main" id="{73221E83-AAF0-4304-A877-B6606330478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7175" y="307976"/>
            <a:ext cx="761747" cy="341632"/>
          </a:xfrm>
        </p:spPr>
        <p:txBody>
          <a:bodyPr wrap="none">
            <a:spAutoFit/>
          </a:bodyPr>
          <a:lstStyle>
            <a:lvl1pPr marL="0" indent="0" algn="r">
              <a:buNone/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fr-FR" dirty="0"/>
              <a:t>01.01</a:t>
            </a:r>
          </a:p>
        </p:txBody>
      </p:sp>
    </p:spTree>
    <p:extLst>
      <p:ext uri="{BB962C8B-B14F-4D97-AF65-F5344CB8AC3E}">
        <p14:creationId xmlns:p14="http://schemas.microsoft.com/office/powerpoint/2010/main" val="2772524577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ontent - Empty with white column on the left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D1DCCEA-8D0A-4A4B-B799-080A0B9561C9}"/>
              </a:ext>
            </a:extLst>
          </p:cNvPr>
          <p:cNvSpPr/>
          <p:nvPr userDrawn="1"/>
        </p:nvSpPr>
        <p:spPr>
          <a:xfrm>
            <a:off x="2070160" y="0"/>
            <a:ext cx="7854890" cy="68580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6BB3F17-F030-44E5-AAEB-46B7C457D40E}"/>
              </a:ext>
            </a:extLst>
          </p:cNvPr>
          <p:cNvSpPr/>
          <p:nvPr userDrawn="1"/>
        </p:nvSpPr>
        <p:spPr>
          <a:xfrm>
            <a:off x="-4668" y="0"/>
            <a:ext cx="2029106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FB31A74-68D0-4B6A-A59D-FA646ECDB3E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57175" y="694751"/>
            <a:ext cx="1599700" cy="535531"/>
          </a:xfrm>
        </p:spPr>
        <p:txBody>
          <a:bodyPr anchor="b">
            <a:normAutofit/>
          </a:bodyPr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Title here</a:t>
            </a:r>
          </a:p>
        </p:txBody>
      </p:sp>
      <p:sp>
        <p:nvSpPr>
          <p:cNvPr id="10" name="Espace réservé du texte 14">
            <a:extLst>
              <a:ext uri="{FF2B5EF4-FFF2-40B4-BE49-F238E27FC236}">
                <a16:creationId xmlns:a16="http://schemas.microsoft.com/office/drawing/2014/main" id="{AC43CB1C-97F8-46FE-B4DA-6BCA8FBD31F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7175" y="1430516"/>
            <a:ext cx="1599700" cy="695163"/>
          </a:xfrm>
        </p:spPr>
        <p:txBody>
          <a:bodyPr wrap="square" lIns="0" tIns="108000" rIns="0" bIns="108000" anchor="t">
            <a:spAutoFit/>
          </a:bodyPr>
          <a:lstStyle>
            <a:lvl1pPr marL="180975" indent="-90488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/"/>
              <a:defRPr sz="1050" b="1">
                <a:solidFill>
                  <a:schemeClr val="tx1"/>
                </a:solidFill>
              </a:defRPr>
            </a:lvl1pPr>
            <a:lvl2pPr marL="88900" indent="-8890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 "/>
              <a:defRPr lang="fr-FR" sz="1050" kern="1200" dirty="0">
                <a:solidFill>
                  <a:schemeClr val="tx1">
                    <a:alpha val="20000"/>
                  </a:schemeClr>
                </a:solidFill>
                <a:latin typeface="+mn-lt"/>
                <a:ea typeface="+mn-ea"/>
                <a:cs typeface="+mn-cs"/>
              </a:defRPr>
            </a:lvl2pPr>
          </a:lstStyle>
          <a:p>
            <a:pPr lvl="0"/>
            <a:r>
              <a:rPr lang="en-GB" dirty="0"/>
              <a:t>Text level 1</a:t>
            </a:r>
          </a:p>
          <a:p>
            <a:pPr lvl="1"/>
            <a:r>
              <a:rPr lang="en-GB" dirty="0"/>
              <a:t>Text level 2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0C51898-F6CB-47DA-9727-8D5FB739C48F}"/>
              </a:ext>
            </a:extLst>
          </p:cNvPr>
          <p:cNvSpPr/>
          <p:nvPr userDrawn="1"/>
        </p:nvSpPr>
        <p:spPr>
          <a:xfrm rot="16200000">
            <a:off x="-1381700" y="3406140"/>
            <a:ext cx="6858000" cy="45719"/>
          </a:xfrm>
          <a:prstGeom prst="rect">
            <a:avLst/>
          </a:prstGeom>
          <a:gradFill flip="none" rotWithShape="1">
            <a:gsLst>
              <a:gs pos="25000">
                <a:schemeClr val="tx2"/>
              </a:gs>
              <a:gs pos="0">
                <a:schemeClr val="tx2"/>
              </a:gs>
              <a:gs pos="100000">
                <a:schemeClr val="bg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 dirty="0"/>
          </a:p>
        </p:txBody>
      </p:sp>
      <p:sp>
        <p:nvSpPr>
          <p:cNvPr id="15" name="Espace réservé du texte 6">
            <a:extLst>
              <a:ext uri="{FF2B5EF4-FFF2-40B4-BE49-F238E27FC236}">
                <a16:creationId xmlns:a16="http://schemas.microsoft.com/office/drawing/2014/main" id="{2F4E1285-50E3-4BF8-81A3-A5613EC9B09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57175" y="307976"/>
            <a:ext cx="761747" cy="341632"/>
          </a:xfrm>
        </p:spPr>
        <p:txBody>
          <a:bodyPr wrap="square">
            <a:spAutoFit/>
          </a:bodyPr>
          <a:lstStyle>
            <a:lvl1pPr marL="0" indent="0" algn="l">
              <a:buNone/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dirty="0"/>
              <a:t>01.01</a:t>
            </a:r>
          </a:p>
        </p:txBody>
      </p:sp>
    </p:spTree>
    <p:extLst>
      <p:ext uri="{BB962C8B-B14F-4D97-AF65-F5344CB8AC3E}">
        <p14:creationId xmlns:p14="http://schemas.microsoft.com/office/powerpoint/2010/main" val="4128058660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- Two visuals on th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42D31C-F063-4C6C-ACAC-828A9D6EF3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8922" y="307976"/>
            <a:ext cx="5875364" cy="341632"/>
          </a:xfrm>
        </p:spPr>
        <p:txBody>
          <a:bodyPr/>
          <a:lstStyle>
            <a:lvl1pPr>
              <a:defRPr/>
            </a:lvl1pPr>
          </a:lstStyle>
          <a:p>
            <a:r>
              <a:rPr lang="en-GB"/>
              <a:t>Modifiez le style du titre</a:t>
            </a:r>
            <a:endParaRPr lang="en-GB" dirty="0"/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36BAF64E-6060-4A49-B903-F77493560AE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695542" y="0"/>
            <a:ext cx="2496457" cy="6753227"/>
          </a:xfrm>
          <a:custGeom>
            <a:avLst/>
            <a:gdLst>
              <a:gd name="connsiteX0" fmla="*/ 0 w 4057454"/>
              <a:gd name="connsiteY0" fmla="*/ 0 h 6753226"/>
              <a:gd name="connsiteX1" fmla="*/ 4057454 w 4057454"/>
              <a:gd name="connsiteY1" fmla="*/ 0 h 6753226"/>
              <a:gd name="connsiteX2" fmla="*/ 4057454 w 4057454"/>
              <a:gd name="connsiteY2" fmla="*/ 6753226 h 6753226"/>
              <a:gd name="connsiteX3" fmla="*/ 0 w 4057454"/>
              <a:gd name="connsiteY3" fmla="*/ 6753226 h 6753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7454" h="6753226">
                <a:moveTo>
                  <a:pt x="0" y="0"/>
                </a:moveTo>
                <a:lnTo>
                  <a:pt x="4057454" y="0"/>
                </a:lnTo>
                <a:lnTo>
                  <a:pt x="4057454" y="6753226"/>
                </a:lnTo>
                <a:lnTo>
                  <a:pt x="0" y="675322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GB" dirty="0"/>
              <a:t> </a:t>
            </a:r>
          </a:p>
        </p:txBody>
      </p:sp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DD47E9E6-51EE-4EFC-904D-BA31C45AD7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199084" y="0"/>
            <a:ext cx="2496457" cy="6753227"/>
          </a:xfrm>
          <a:custGeom>
            <a:avLst/>
            <a:gdLst>
              <a:gd name="connsiteX0" fmla="*/ 0 w 4057454"/>
              <a:gd name="connsiteY0" fmla="*/ 0 h 6753226"/>
              <a:gd name="connsiteX1" fmla="*/ 4057454 w 4057454"/>
              <a:gd name="connsiteY1" fmla="*/ 0 h 6753226"/>
              <a:gd name="connsiteX2" fmla="*/ 4057454 w 4057454"/>
              <a:gd name="connsiteY2" fmla="*/ 6753226 h 6753226"/>
              <a:gd name="connsiteX3" fmla="*/ 0 w 4057454"/>
              <a:gd name="connsiteY3" fmla="*/ 6753226 h 6753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7454" h="6753226">
                <a:moveTo>
                  <a:pt x="0" y="0"/>
                </a:moveTo>
                <a:lnTo>
                  <a:pt x="4057454" y="0"/>
                </a:lnTo>
                <a:lnTo>
                  <a:pt x="4057454" y="6753226"/>
                </a:lnTo>
                <a:lnTo>
                  <a:pt x="0" y="675322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GB" dirty="0"/>
              <a:t> </a:t>
            </a:r>
          </a:p>
        </p:txBody>
      </p:sp>
      <p:sp>
        <p:nvSpPr>
          <p:cNvPr id="5" name="Espace réservé du texte 6">
            <a:extLst>
              <a:ext uri="{FF2B5EF4-FFF2-40B4-BE49-F238E27FC236}">
                <a16:creationId xmlns:a16="http://schemas.microsoft.com/office/drawing/2014/main" id="{C83063FE-E516-4670-9770-E20D637D72E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7175" y="307976"/>
            <a:ext cx="761747" cy="341632"/>
          </a:xfrm>
        </p:spPr>
        <p:txBody>
          <a:bodyPr wrap="none">
            <a:spAutoFit/>
          </a:bodyPr>
          <a:lstStyle>
            <a:lvl1pPr marL="0" indent="0" algn="r">
              <a:buNone/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GB"/>
              <a:t>01.01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926340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ummary - Abstract bg [pink to purple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Une image contenant violette, Magenta, Caractère coloré, Lilas&#10;&#10;Description générée automatiquement">
            <a:extLst>
              <a:ext uri="{FF2B5EF4-FFF2-40B4-BE49-F238E27FC236}">
                <a16:creationId xmlns:a16="http://schemas.microsoft.com/office/drawing/2014/main" id="{5963C411-F4B0-15B8-7FA3-804075EDD84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D37DF35D-CC23-B9D3-2B42-AD7D55D81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61257" y="1212351"/>
            <a:ext cx="6106886" cy="4593522"/>
          </a:xfrm>
        </p:spPr>
        <p:txBody>
          <a:bodyPr/>
          <a:lstStyle>
            <a:lvl4pPr>
              <a:buClr>
                <a:schemeClr val="bg2"/>
              </a:buClr>
              <a:defRPr>
                <a:solidFill>
                  <a:schemeClr val="bg2"/>
                </a:solidFill>
              </a:defRPr>
            </a:lvl4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14" name="Titre 13">
            <a:extLst>
              <a:ext uri="{FF2B5EF4-FFF2-40B4-BE49-F238E27FC236}">
                <a16:creationId xmlns:a16="http://schemas.microsoft.com/office/drawing/2014/main" id="{034DF0D2-A998-27ED-B836-583E13BA57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257" y="162122"/>
            <a:ext cx="11597132" cy="884070"/>
          </a:xfrm>
        </p:spPr>
        <p:txBody>
          <a:bodyPr vert="horz" lIns="108000" tIns="108000" rIns="108000" bIns="36000" rtlCol="0" anchor="t">
            <a:spAutoFit/>
          </a:bodyPr>
          <a:lstStyle>
            <a:lvl1pPr>
              <a:defRPr lang="en-GB" sz="600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A665FF"/>
                    </a:gs>
                  </a:gsLst>
                  <a:lin ang="0" scaled="1"/>
                </a:gradFill>
                <a:latin typeface="+mn-lt"/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600"/>
              </a:spcBef>
              <a:buClr>
                <a:schemeClr val="tx2"/>
              </a:buClr>
              <a:buSzPct val="100000"/>
              <a:buFont typeface="Century Gothic" panose="020B0502020202020204" pitchFamily="34" charset="0"/>
            </a:pPr>
            <a:r>
              <a:rPr lang="fr-FR" dirty="0"/>
              <a:t>Modifiez le style du titre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E308D2E-F2B6-BDEF-DDBD-577B87F026EA}"/>
              </a:ext>
            </a:extLst>
          </p:cNvPr>
          <p:cNvSpPr/>
          <p:nvPr userDrawn="1"/>
        </p:nvSpPr>
        <p:spPr>
          <a:xfrm>
            <a:off x="0" y="6753226"/>
            <a:ext cx="12192000" cy="104774"/>
          </a:xfrm>
          <a:prstGeom prst="rect">
            <a:avLst/>
          </a:prstGeom>
          <a:gradFill flip="none" rotWithShape="1">
            <a:gsLst>
              <a:gs pos="100000">
                <a:srgbClr val="A665FF"/>
              </a:gs>
              <a:gs pos="0">
                <a:schemeClr val="accent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" name="Espace réservé du texte 14">
            <a:extLst>
              <a:ext uri="{FF2B5EF4-FFF2-40B4-BE49-F238E27FC236}">
                <a16:creationId xmlns:a16="http://schemas.microsoft.com/office/drawing/2014/main" id="{0A63DF66-31B6-6FB3-DB77-21B0C29704F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046517" y="4950038"/>
            <a:ext cx="466007" cy="422405"/>
          </a:xfrm>
          <a:prstGeom prst="rect">
            <a:avLst/>
          </a:prstGeom>
        </p:spPr>
        <p:txBody>
          <a:bodyPr wrap="none" lIns="72000" rIns="72000" anchor="ctr" anchorCtr="0">
            <a:spAutoFit/>
          </a:bodyPr>
          <a:lstStyle>
            <a:lvl1pPr marL="0" indent="0" algn="r">
              <a:lnSpc>
                <a:spcPct val="100000"/>
              </a:lnSpc>
              <a:spcBef>
                <a:spcPts val="1600"/>
              </a:spcBef>
              <a:buNone/>
              <a:defRPr sz="1800" b="0">
                <a:solidFill>
                  <a:schemeClr val="bg1">
                    <a:alpha val="30000"/>
                  </a:schemeClr>
                </a:solidFill>
              </a:defRPr>
            </a:lvl1pPr>
            <a:lvl2pPr marL="180975" indent="0" algn="r">
              <a:lnSpc>
                <a:spcPct val="100000"/>
              </a:lnSpc>
              <a:spcBef>
                <a:spcPts val="1600"/>
              </a:spcBef>
              <a:buNone/>
              <a:defRPr sz="1800" b="0">
                <a:solidFill>
                  <a:schemeClr val="bg1">
                    <a:alpha val="30000"/>
                  </a:schemeClr>
                </a:solidFill>
              </a:defRPr>
            </a:lvl2pPr>
          </a:lstStyle>
          <a:p>
            <a:pPr lvl="0"/>
            <a:r>
              <a:rPr lang="fr-FR" dirty="0"/>
              <a:t>00.</a:t>
            </a:r>
          </a:p>
        </p:txBody>
      </p:sp>
      <p:sp>
        <p:nvSpPr>
          <p:cNvPr id="6" name="Espace réservé du texte 14">
            <a:extLst>
              <a:ext uri="{FF2B5EF4-FFF2-40B4-BE49-F238E27FC236}">
                <a16:creationId xmlns:a16="http://schemas.microsoft.com/office/drawing/2014/main" id="{7CE87540-ED27-B6D7-D615-69ECAC8455B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659077" y="4950038"/>
            <a:ext cx="3442471" cy="422405"/>
          </a:xfrm>
          <a:prstGeom prst="rect">
            <a:avLst/>
          </a:prstGeom>
        </p:spPr>
        <p:txBody>
          <a:bodyPr wrap="square" lIns="72000" tIns="72000" rIns="72000" anchor="ctr" anchorCtr="0">
            <a:spAutoFit/>
          </a:bodyPr>
          <a:lstStyle>
            <a:lvl1pPr marL="0" indent="0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None/>
              <a:defRPr sz="1800" b="0">
                <a:solidFill>
                  <a:schemeClr val="bg1">
                    <a:alpha val="30000"/>
                  </a:schemeClr>
                </a:solidFill>
              </a:defRPr>
            </a:lvl1pPr>
            <a:lvl2pPr marL="88900" indent="-88900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Char char=" "/>
              <a:defRPr sz="1800" b="0">
                <a:solidFill>
                  <a:schemeClr val="bg1">
                    <a:alpha val="30000"/>
                  </a:schemeClr>
                </a:solidFill>
              </a:defRPr>
            </a:lvl2pPr>
          </a:lstStyle>
          <a:p>
            <a:pPr lvl="0"/>
            <a:r>
              <a:rPr lang="fr-FR" dirty="0" err="1"/>
              <a:t>Title</a:t>
            </a:r>
            <a:r>
              <a:rPr lang="fr-FR" dirty="0"/>
              <a:t> of the </a:t>
            </a:r>
            <a:r>
              <a:rPr lang="fr-FR" dirty="0" err="1"/>
              <a:t>chapter</a:t>
            </a:r>
            <a:endParaRPr lang="fr-FR" dirty="0"/>
          </a:p>
        </p:txBody>
      </p:sp>
      <p:sp>
        <p:nvSpPr>
          <p:cNvPr id="7" name="Espace réservé du texte 14">
            <a:extLst>
              <a:ext uri="{FF2B5EF4-FFF2-40B4-BE49-F238E27FC236}">
                <a16:creationId xmlns:a16="http://schemas.microsoft.com/office/drawing/2014/main" id="{988C78AB-E7EF-B606-46DD-FB657EE8E55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046517" y="3869089"/>
            <a:ext cx="466007" cy="422405"/>
          </a:xfrm>
          <a:prstGeom prst="rect">
            <a:avLst/>
          </a:prstGeom>
        </p:spPr>
        <p:txBody>
          <a:bodyPr wrap="none" lIns="72000" rIns="72000" anchor="ctr" anchorCtr="0">
            <a:spAutoFit/>
          </a:bodyPr>
          <a:lstStyle>
            <a:lvl1pPr marL="0" indent="0" algn="r">
              <a:lnSpc>
                <a:spcPct val="100000"/>
              </a:lnSpc>
              <a:spcBef>
                <a:spcPts val="1600"/>
              </a:spcBef>
              <a:buNone/>
              <a:defRPr sz="1800" b="0">
                <a:solidFill>
                  <a:schemeClr val="bg1">
                    <a:alpha val="30000"/>
                  </a:schemeClr>
                </a:solidFill>
              </a:defRPr>
            </a:lvl1pPr>
            <a:lvl2pPr marL="180975" indent="0" algn="r">
              <a:lnSpc>
                <a:spcPct val="100000"/>
              </a:lnSpc>
              <a:spcBef>
                <a:spcPts val="1600"/>
              </a:spcBef>
              <a:buNone/>
              <a:defRPr sz="1800" b="0">
                <a:solidFill>
                  <a:schemeClr val="bg1">
                    <a:alpha val="30000"/>
                  </a:schemeClr>
                </a:solidFill>
              </a:defRPr>
            </a:lvl2pPr>
          </a:lstStyle>
          <a:p>
            <a:pPr lvl="0"/>
            <a:r>
              <a:rPr lang="fr-FR" dirty="0"/>
              <a:t>00.</a:t>
            </a:r>
          </a:p>
        </p:txBody>
      </p:sp>
      <p:sp>
        <p:nvSpPr>
          <p:cNvPr id="8" name="Espace réservé du texte 14">
            <a:extLst>
              <a:ext uri="{FF2B5EF4-FFF2-40B4-BE49-F238E27FC236}">
                <a16:creationId xmlns:a16="http://schemas.microsoft.com/office/drawing/2014/main" id="{76D6F0A3-291A-A7B0-677B-9863A2BDD7D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659077" y="3869089"/>
            <a:ext cx="3442471" cy="422405"/>
          </a:xfrm>
          <a:prstGeom prst="rect">
            <a:avLst/>
          </a:prstGeom>
        </p:spPr>
        <p:txBody>
          <a:bodyPr wrap="square" lIns="72000" tIns="72000" rIns="72000" anchor="ctr" anchorCtr="0">
            <a:spAutoFit/>
          </a:bodyPr>
          <a:lstStyle>
            <a:lvl1pPr marL="0" indent="0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None/>
              <a:defRPr sz="1800" b="0">
                <a:solidFill>
                  <a:schemeClr val="bg1">
                    <a:alpha val="30000"/>
                  </a:schemeClr>
                </a:solidFill>
              </a:defRPr>
            </a:lvl1pPr>
            <a:lvl2pPr marL="88900" indent="-88900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Char char=" "/>
              <a:defRPr sz="1800" b="0">
                <a:solidFill>
                  <a:schemeClr val="bg1">
                    <a:alpha val="30000"/>
                  </a:schemeClr>
                </a:solidFill>
              </a:defRPr>
            </a:lvl2pPr>
          </a:lstStyle>
          <a:p>
            <a:pPr lvl="0"/>
            <a:r>
              <a:rPr lang="fr-FR" dirty="0" err="1"/>
              <a:t>Title</a:t>
            </a:r>
            <a:r>
              <a:rPr lang="fr-FR" dirty="0"/>
              <a:t> of the </a:t>
            </a:r>
            <a:r>
              <a:rPr lang="fr-FR" dirty="0" err="1"/>
              <a:t>chapter</a:t>
            </a:r>
            <a:endParaRPr lang="fr-FR" dirty="0"/>
          </a:p>
        </p:txBody>
      </p:sp>
      <p:sp>
        <p:nvSpPr>
          <p:cNvPr id="9" name="Espace réservé du texte 14">
            <a:extLst>
              <a:ext uri="{FF2B5EF4-FFF2-40B4-BE49-F238E27FC236}">
                <a16:creationId xmlns:a16="http://schemas.microsoft.com/office/drawing/2014/main" id="{FBFCEA83-3F46-9822-5DBC-949A4FDE922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046517" y="3328614"/>
            <a:ext cx="466007" cy="422405"/>
          </a:xfrm>
          <a:prstGeom prst="rect">
            <a:avLst/>
          </a:prstGeom>
        </p:spPr>
        <p:txBody>
          <a:bodyPr wrap="none" lIns="72000" rIns="72000" anchor="ctr" anchorCtr="0">
            <a:spAutoFit/>
          </a:bodyPr>
          <a:lstStyle>
            <a:lvl1pPr marL="0" indent="0" algn="r">
              <a:lnSpc>
                <a:spcPct val="100000"/>
              </a:lnSpc>
              <a:spcBef>
                <a:spcPts val="1600"/>
              </a:spcBef>
              <a:buNone/>
              <a:defRPr sz="1800" b="0">
                <a:solidFill>
                  <a:schemeClr val="bg1">
                    <a:alpha val="30000"/>
                  </a:schemeClr>
                </a:solidFill>
              </a:defRPr>
            </a:lvl1pPr>
            <a:lvl2pPr marL="180975" indent="0" algn="r">
              <a:lnSpc>
                <a:spcPct val="100000"/>
              </a:lnSpc>
              <a:spcBef>
                <a:spcPts val="1600"/>
              </a:spcBef>
              <a:buNone/>
              <a:defRPr sz="1800" b="0">
                <a:solidFill>
                  <a:schemeClr val="bg1">
                    <a:alpha val="30000"/>
                  </a:schemeClr>
                </a:solidFill>
              </a:defRPr>
            </a:lvl2pPr>
          </a:lstStyle>
          <a:p>
            <a:pPr lvl="0"/>
            <a:r>
              <a:rPr lang="fr-FR" dirty="0"/>
              <a:t>00.</a:t>
            </a:r>
          </a:p>
        </p:txBody>
      </p:sp>
      <p:sp>
        <p:nvSpPr>
          <p:cNvPr id="11" name="Espace réservé du texte 14">
            <a:extLst>
              <a:ext uri="{FF2B5EF4-FFF2-40B4-BE49-F238E27FC236}">
                <a16:creationId xmlns:a16="http://schemas.microsoft.com/office/drawing/2014/main" id="{1B3B50E1-BFCF-BDA1-22D7-251C6755BEB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659077" y="3328614"/>
            <a:ext cx="3442471" cy="422405"/>
          </a:xfrm>
          <a:prstGeom prst="rect">
            <a:avLst/>
          </a:prstGeom>
        </p:spPr>
        <p:txBody>
          <a:bodyPr wrap="square" lIns="72000" tIns="72000" rIns="72000" anchor="ctr" anchorCtr="0">
            <a:spAutoFit/>
          </a:bodyPr>
          <a:lstStyle>
            <a:lvl1pPr marL="0" indent="0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None/>
              <a:defRPr sz="1800" b="0">
                <a:solidFill>
                  <a:schemeClr val="bg1">
                    <a:alpha val="30000"/>
                  </a:schemeClr>
                </a:solidFill>
              </a:defRPr>
            </a:lvl1pPr>
            <a:lvl2pPr marL="88900" indent="-88900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Char char=" "/>
              <a:defRPr sz="1800" b="0">
                <a:solidFill>
                  <a:schemeClr val="bg1">
                    <a:alpha val="30000"/>
                  </a:schemeClr>
                </a:solidFill>
              </a:defRPr>
            </a:lvl2pPr>
          </a:lstStyle>
          <a:p>
            <a:pPr lvl="0"/>
            <a:r>
              <a:rPr lang="fr-FR" dirty="0" err="1"/>
              <a:t>Title</a:t>
            </a:r>
            <a:r>
              <a:rPr lang="fr-FR" dirty="0"/>
              <a:t> of the </a:t>
            </a:r>
            <a:r>
              <a:rPr lang="fr-FR" dirty="0" err="1"/>
              <a:t>chapter</a:t>
            </a:r>
            <a:endParaRPr lang="fr-FR" dirty="0"/>
          </a:p>
        </p:txBody>
      </p:sp>
      <p:sp>
        <p:nvSpPr>
          <p:cNvPr id="12" name="Espace réservé du texte 14">
            <a:extLst>
              <a:ext uri="{FF2B5EF4-FFF2-40B4-BE49-F238E27FC236}">
                <a16:creationId xmlns:a16="http://schemas.microsoft.com/office/drawing/2014/main" id="{BFDA780D-E7E2-C491-8B99-5A83B39B41D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046517" y="2788139"/>
            <a:ext cx="466007" cy="422405"/>
          </a:xfrm>
          <a:prstGeom prst="rect">
            <a:avLst/>
          </a:prstGeom>
        </p:spPr>
        <p:txBody>
          <a:bodyPr wrap="none" lIns="72000" rIns="72000" anchor="ctr" anchorCtr="0">
            <a:spAutoFit/>
          </a:bodyPr>
          <a:lstStyle>
            <a:lvl1pPr marL="0" indent="0" algn="r">
              <a:lnSpc>
                <a:spcPct val="100000"/>
              </a:lnSpc>
              <a:spcBef>
                <a:spcPts val="1600"/>
              </a:spcBef>
              <a:buNone/>
              <a:defRPr sz="1800" b="0">
                <a:solidFill>
                  <a:schemeClr val="bg1">
                    <a:alpha val="30000"/>
                  </a:schemeClr>
                </a:solidFill>
              </a:defRPr>
            </a:lvl1pPr>
            <a:lvl2pPr marL="180975" indent="0" algn="r">
              <a:lnSpc>
                <a:spcPct val="100000"/>
              </a:lnSpc>
              <a:spcBef>
                <a:spcPts val="1600"/>
              </a:spcBef>
              <a:buNone/>
              <a:defRPr sz="1800" b="0">
                <a:solidFill>
                  <a:schemeClr val="bg1">
                    <a:alpha val="30000"/>
                  </a:schemeClr>
                </a:solidFill>
              </a:defRPr>
            </a:lvl2pPr>
          </a:lstStyle>
          <a:p>
            <a:pPr lvl="0"/>
            <a:r>
              <a:rPr lang="fr-FR" dirty="0"/>
              <a:t>00.</a:t>
            </a:r>
          </a:p>
        </p:txBody>
      </p:sp>
      <p:sp>
        <p:nvSpPr>
          <p:cNvPr id="13" name="Espace réservé du texte 14">
            <a:extLst>
              <a:ext uri="{FF2B5EF4-FFF2-40B4-BE49-F238E27FC236}">
                <a16:creationId xmlns:a16="http://schemas.microsoft.com/office/drawing/2014/main" id="{A31340CF-514E-80D5-8439-232F180E6A0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659077" y="2788139"/>
            <a:ext cx="3442471" cy="422405"/>
          </a:xfrm>
          <a:prstGeom prst="rect">
            <a:avLst/>
          </a:prstGeom>
        </p:spPr>
        <p:txBody>
          <a:bodyPr wrap="square" lIns="72000" tIns="72000" rIns="72000" anchor="ctr" anchorCtr="0">
            <a:spAutoFit/>
          </a:bodyPr>
          <a:lstStyle>
            <a:lvl1pPr marL="0" indent="0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None/>
              <a:defRPr sz="1800" b="0">
                <a:solidFill>
                  <a:schemeClr val="bg1">
                    <a:alpha val="30000"/>
                  </a:schemeClr>
                </a:solidFill>
              </a:defRPr>
            </a:lvl1pPr>
            <a:lvl2pPr marL="88900" indent="-88900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Char char=" "/>
              <a:defRPr sz="1800" b="0">
                <a:solidFill>
                  <a:schemeClr val="bg1">
                    <a:alpha val="30000"/>
                  </a:schemeClr>
                </a:solidFill>
              </a:defRPr>
            </a:lvl2pPr>
          </a:lstStyle>
          <a:p>
            <a:pPr lvl="0"/>
            <a:r>
              <a:rPr lang="fr-FR" dirty="0" err="1"/>
              <a:t>Title</a:t>
            </a:r>
            <a:r>
              <a:rPr lang="fr-FR" dirty="0"/>
              <a:t> of the </a:t>
            </a:r>
            <a:r>
              <a:rPr lang="fr-FR" dirty="0" err="1"/>
              <a:t>chapter</a:t>
            </a:r>
            <a:endParaRPr lang="fr-FR" dirty="0"/>
          </a:p>
        </p:txBody>
      </p:sp>
      <p:sp>
        <p:nvSpPr>
          <p:cNvPr id="19" name="Espace réservé du texte 14">
            <a:extLst>
              <a:ext uri="{FF2B5EF4-FFF2-40B4-BE49-F238E27FC236}">
                <a16:creationId xmlns:a16="http://schemas.microsoft.com/office/drawing/2014/main" id="{533943C2-65D6-AD62-6009-3E3122009D8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046517" y="4409564"/>
            <a:ext cx="466007" cy="422405"/>
          </a:xfrm>
          <a:prstGeom prst="rect">
            <a:avLst/>
          </a:prstGeom>
        </p:spPr>
        <p:txBody>
          <a:bodyPr wrap="none" lIns="72000" rIns="72000" anchor="ctr" anchorCtr="0">
            <a:spAutoFit/>
          </a:bodyPr>
          <a:lstStyle>
            <a:lvl1pPr marL="0" indent="0" algn="r">
              <a:lnSpc>
                <a:spcPct val="100000"/>
              </a:lnSpc>
              <a:spcBef>
                <a:spcPts val="1600"/>
              </a:spcBef>
              <a:buNone/>
              <a:defRPr sz="1800" b="0">
                <a:solidFill>
                  <a:schemeClr val="bg1">
                    <a:alpha val="30000"/>
                  </a:schemeClr>
                </a:solidFill>
              </a:defRPr>
            </a:lvl1pPr>
            <a:lvl2pPr marL="180975" indent="0" algn="r">
              <a:lnSpc>
                <a:spcPct val="100000"/>
              </a:lnSpc>
              <a:spcBef>
                <a:spcPts val="1600"/>
              </a:spcBef>
              <a:buNone/>
              <a:defRPr sz="1800" b="0">
                <a:solidFill>
                  <a:schemeClr val="bg1">
                    <a:alpha val="30000"/>
                  </a:schemeClr>
                </a:solidFill>
              </a:defRPr>
            </a:lvl2pPr>
          </a:lstStyle>
          <a:p>
            <a:pPr lvl="0"/>
            <a:r>
              <a:rPr lang="fr-FR" dirty="0"/>
              <a:t>00.</a:t>
            </a:r>
          </a:p>
        </p:txBody>
      </p:sp>
      <p:sp>
        <p:nvSpPr>
          <p:cNvPr id="20" name="Espace réservé du texte 14">
            <a:extLst>
              <a:ext uri="{FF2B5EF4-FFF2-40B4-BE49-F238E27FC236}">
                <a16:creationId xmlns:a16="http://schemas.microsoft.com/office/drawing/2014/main" id="{64768ADC-94A4-FB40-EF2D-FB0E632442E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659077" y="4409564"/>
            <a:ext cx="3442471" cy="422405"/>
          </a:xfrm>
          <a:prstGeom prst="rect">
            <a:avLst/>
          </a:prstGeom>
        </p:spPr>
        <p:txBody>
          <a:bodyPr wrap="square" lIns="72000" tIns="72000" rIns="72000" anchor="ctr" anchorCtr="0">
            <a:spAutoFit/>
          </a:bodyPr>
          <a:lstStyle>
            <a:lvl1pPr marL="0" indent="0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None/>
              <a:defRPr sz="1800" b="0">
                <a:solidFill>
                  <a:schemeClr val="bg1">
                    <a:alpha val="30000"/>
                  </a:schemeClr>
                </a:solidFill>
              </a:defRPr>
            </a:lvl1pPr>
            <a:lvl2pPr marL="88900" indent="-88900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Char char=" "/>
              <a:defRPr sz="1800" b="0">
                <a:solidFill>
                  <a:schemeClr val="bg1">
                    <a:alpha val="30000"/>
                  </a:schemeClr>
                </a:solidFill>
              </a:defRPr>
            </a:lvl2pPr>
          </a:lstStyle>
          <a:p>
            <a:pPr lvl="0"/>
            <a:r>
              <a:rPr lang="fr-FR" dirty="0" err="1"/>
              <a:t>Title</a:t>
            </a:r>
            <a:r>
              <a:rPr lang="fr-FR" dirty="0"/>
              <a:t> of the </a:t>
            </a:r>
            <a:r>
              <a:rPr lang="fr-FR" dirty="0" err="1"/>
              <a:t>chapter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97118925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2F0D0613-25C9-4F3F-B1D6-7B4B8DC5C8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8922" y="307976"/>
            <a:ext cx="10915903" cy="341632"/>
          </a:xfrm>
        </p:spPr>
        <p:txBody>
          <a:bodyPr/>
          <a:lstStyle/>
          <a:p>
            <a:r>
              <a:rPr lang="en-GB"/>
              <a:t>Modifiez le style du titre</a:t>
            </a:r>
            <a:endParaRPr lang="en-GB" dirty="0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883E444E-BF47-43D3-83D6-F0B61618BBE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7175" y="307976"/>
            <a:ext cx="761747" cy="341632"/>
          </a:xfrm>
        </p:spPr>
        <p:txBody>
          <a:bodyPr wrap="none">
            <a:spAutoFit/>
          </a:bodyPr>
          <a:lstStyle>
            <a:lvl1pPr marL="0" indent="0" algn="r">
              <a:buNone/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GB"/>
              <a:t>01.01</a:t>
            </a:r>
            <a:endParaRPr lang="en-GB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CDF1E70-C2B3-4A23-A422-B102FB3590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3pPr>
              <a:buClr>
                <a:schemeClr val="tx2"/>
              </a:buClr>
              <a:defRPr/>
            </a:lvl3pPr>
            <a:lvl4pPr marL="719137" indent="0">
              <a:buFont typeface="Arial" panose="020B0604020202020204" pitchFamily="34" charset="0"/>
              <a:buNone/>
              <a:defRPr/>
            </a:lvl4pPr>
            <a:lvl5pPr marL="1166813" indent="-180975">
              <a:buClr>
                <a:schemeClr val="tx2"/>
              </a:buClr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GB" dirty="0" err="1"/>
              <a:t>Cliquez</a:t>
            </a:r>
            <a:r>
              <a:rPr lang="en-GB" dirty="0"/>
              <a:t> pour modifier les styles du </a:t>
            </a:r>
            <a:r>
              <a:rPr lang="en-GB" dirty="0" err="1"/>
              <a:t>texte</a:t>
            </a:r>
            <a:r>
              <a:rPr lang="en-GB" dirty="0"/>
              <a:t> du masque</a:t>
            </a:r>
          </a:p>
          <a:p>
            <a:pPr lvl="1"/>
            <a:r>
              <a:rPr lang="en-GB" dirty="0" err="1"/>
              <a:t>Deuxième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Troisième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71290982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End - 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B8037658-5DC0-4647-A3F0-03767613334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4057454" cy="6753227"/>
          </a:xfrm>
          <a:custGeom>
            <a:avLst/>
            <a:gdLst>
              <a:gd name="connsiteX0" fmla="*/ 0 w 4057454"/>
              <a:gd name="connsiteY0" fmla="*/ 0 h 6753226"/>
              <a:gd name="connsiteX1" fmla="*/ 4057454 w 4057454"/>
              <a:gd name="connsiteY1" fmla="*/ 0 h 6753226"/>
              <a:gd name="connsiteX2" fmla="*/ 4057454 w 4057454"/>
              <a:gd name="connsiteY2" fmla="*/ 6753226 h 6753226"/>
              <a:gd name="connsiteX3" fmla="*/ 0 w 4057454"/>
              <a:gd name="connsiteY3" fmla="*/ 6753226 h 6753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7454" h="6753226">
                <a:moveTo>
                  <a:pt x="0" y="0"/>
                </a:moveTo>
                <a:lnTo>
                  <a:pt x="4057454" y="0"/>
                </a:lnTo>
                <a:lnTo>
                  <a:pt x="4057454" y="6753226"/>
                </a:lnTo>
                <a:lnTo>
                  <a:pt x="0" y="675322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GB" dirty="0"/>
              <a:t>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5601543-90F0-44AB-A63D-408BE7870FFB}"/>
              </a:ext>
            </a:extLst>
          </p:cNvPr>
          <p:cNvSpPr>
            <a:spLocks/>
          </p:cNvSpPr>
          <p:nvPr userDrawn="1"/>
        </p:nvSpPr>
        <p:spPr>
          <a:xfrm>
            <a:off x="4057454" y="0"/>
            <a:ext cx="4057454" cy="67532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67E559A-1CA8-48AB-B046-12811A9B46B1}"/>
              </a:ext>
            </a:extLst>
          </p:cNvPr>
          <p:cNvSpPr/>
          <p:nvPr userDrawn="1"/>
        </p:nvSpPr>
        <p:spPr>
          <a:xfrm>
            <a:off x="0" y="6753226"/>
            <a:ext cx="12192000" cy="104774"/>
          </a:xfrm>
          <a:prstGeom prst="rect">
            <a:avLst/>
          </a:prstGeom>
          <a:gradFill flip="none" rotWithShape="1">
            <a:gsLst>
              <a:gs pos="25000">
                <a:schemeClr val="tx2"/>
              </a:gs>
              <a:gs pos="0">
                <a:schemeClr val="tx2"/>
              </a:gs>
              <a:gs pos="100000">
                <a:schemeClr val="bg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36BB90CB-26C5-44D7-BCDB-EEBAAECB1F8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92705" y="2919412"/>
            <a:ext cx="3386952" cy="914401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 cap="none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GB"/>
              <a:t>Your text here</a:t>
            </a:r>
            <a:endParaRPr lang="en-GB" dirty="0"/>
          </a:p>
        </p:txBody>
      </p:sp>
      <p:sp>
        <p:nvSpPr>
          <p:cNvPr id="20" name="Espace réservé pour une image  12">
            <a:extLst>
              <a:ext uri="{FF2B5EF4-FFF2-40B4-BE49-F238E27FC236}">
                <a16:creationId xmlns:a16="http://schemas.microsoft.com/office/drawing/2014/main" id="{D1737EA5-67F8-42FE-B4E8-970BEBA8EB5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934989" y="1250908"/>
            <a:ext cx="818612" cy="812166"/>
          </a:xfrm>
          <a:prstGeom prst="ellipse">
            <a:avLst/>
          </a:prstGeom>
          <a:ln w="31750">
            <a:gradFill flip="none" rotWithShape="1">
              <a:gsLst>
                <a:gs pos="0">
                  <a:schemeClr val="tx2"/>
                </a:gs>
                <a:gs pos="25000">
                  <a:schemeClr val="tx2"/>
                </a:gs>
                <a:gs pos="100000">
                  <a:schemeClr val="bg2"/>
                </a:gs>
              </a:gsLst>
              <a:lin ang="16200000" scaled="1"/>
              <a:tileRect/>
            </a:gradFill>
          </a:ln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/>
              <a:t> </a:t>
            </a:r>
          </a:p>
        </p:txBody>
      </p:sp>
      <p:sp>
        <p:nvSpPr>
          <p:cNvPr id="21" name="Espace réservé du texte 7">
            <a:extLst>
              <a:ext uri="{FF2B5EF4-FFF2-40B4-BE49-F238E27FC236}">
                <a16:creationId xmlns:a16="http://schemas.microsoft.com/office/drawing/2014/main" id="{971DC357-24DC-4FBD-849A-1CAE38761C9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843534" y="2173009"/>
            <a:ext cx="2600788" cy="529376"/>
          </a:xfrm>
        </p:spPr>
        <p:txBody>
          <a:bodyPr wrap="square" lIns="0" rIns="0" anchor="t">
            <a:spAutoFit/>
          </a:bodyPr>
          <a:lstStyle>
            <a:lvl1pPr marL="92075" indent="-92075">
              <a:buFont typeface="Arial" panose="020B0604020202020204" pitchFamily="34" charset="0"/>
              <a:buChar char=" "/>
              <a:defRPr sz="1400" b="1">
                <a:solidFill>
                  <a:schemeClr val="bg1"/>
                </a:solidFill>
              </a:defRPr>
            </a:lvl1pPr>
            <a:lvl2pPr marL="92075" indent="-92075">
              <a:spcBef>
                <a:spcPts val="600"/>
              </a:spcBef>
              <a:buFont typeface="Arial" panose="020B0604020202020204" pitchFamily="34" charset="0"/>
              <a:buChar char=" "/>
              <a:defRPr sz="1200"/>
            </a:lvl2pPr>
          </a:lstStyle>
          <a:p>
            <a:pPr lvl="0"/>
            <a:r>
              <a:rPr lang="en-GB" dirty="0"/>
              <a:t>Name </a:t>
            </a:r>
          </a:p>
          <a:p>
            <a:pPr lvl="1"/>
            <a:r>
              <a:rPr lang="en-GB" dirty="0"/>
              <a:t>Function</a:t>
            </a:r>
          </a:p>
        </p:txBody>
      </p:sp>
      <p:sp>
        <p:nvSpPr>
          <p:cNvPr id="24" name="Espace réservé pour une image  12">
            <a:extLst>
              <a:ext uri="{FF2B5EF4-FFF2-40B4-BE49-F238E27FC236}">
                <a16:creationId xmlns:a16="http://schemas.microsoft.com/office/drawing/2014/main" id="{1A93ECB9-32D9-410A-BCFD-85B2EF1D5B95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934989" y="3022558"/>
            <a:ext cx="818612" cy="812166"/>
          </a:xfrm>
          <a:prstGeom prst="ellipse">
            <a:avLst/>
          </a:prstGeom>
          <a:ln w="31750">
            <a:gradFill flip="none" rotWithShape="1">
              <a:gsLst>
                <a:gs pos="0">
                  <a:schemeClr val="accent1"/>
                </a:gs>
                <a:gs pos="2500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</a:ln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/>
              <a:t> </a:t>
            </a:r>
          </a:p>
        </p:txBody>
      </p:sp>
      <p:sp>
        <p:nvSpPr>
          <p:cNvPr id="25" name="Espace réservé du texte 7">
            <a:extLst>
              <a:ext uri="{FF2B5EF4-FFF2-40B4-BE49-F238E27FC236}">
                <a16:creationId xmlns:a16="http://schemas.microsoft.com/office/drawing/2014/main" id="{79066E11-F845-4154-A76B-F6800652687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843534" y="3944659"/>
            <a:ext cx="2600788" cy="529376"/>
          </a:xfrm>
        </p:spPr>
        <p:txBody>
          <a:bodyPr wrap="square" lIns="0" rIns="0" anchor="t">
            <a:spAutoFit/>
          </a:bodyPr>
          <a:lstStyle>
            <a:lvl1pPr marL="92075" indent="-92075">
              <a:buFont typeface="Arial" panose="020B0604020202020204" pitchFamily="34" charset="0"/>
              <a:buChar char=" "/>
              <a:defRPr sz="1400" b="1">
                <a:solidFill>
                  <a:schemeClr val="bg1"/>
                </a:solidFill>
              </a:defRPr>
            </a:lvl1pPr>
            <a:lvl2pPr marL="92075" indent="-92075">
              <a:spcBef>
                <a:spcPts val="600"/>
              </a:spcBef>
              <a:buFont typeface="Arial" panose="020B0604020202020204" pitchFamily="34" charset="0"/>
              <a:buChar char=" "/>
              <a:defRPr sz="1200"/>
            </a:lvl2pPr>
          </a:lstStyle>
          <a:p>
            <a:pPr lvl="0"/>
            <a:r>
              <a:rPr lang="en-GB" dirty="0"/>
              <a:t>Name </a:t>
            </a:r>
          </a:p>
          <a:p>
            <a:pPr lvl="1"/>
            <a:r>
              <a:rPr lang="en-GB" dirty="0"/>
              <a:t>Function</a:t>
            </a:r>
          </a:p>
        </p:txBody>
      </p:sp>
      <p:sp>
        <p:nvSpPr>
          <p:cNvPr id="28" name="Espace réservé pour une image  12">
            <a:extLst>
              <a:ext uri="{FF2B5EF4-FFF2-40B4-BE49-F238E27FC236}">
                <a16:creationId xmlns:a16="http://schemas.microsoft.com/office/drawing/2014/main" id="{182CC123-CDED-4159-A5D3-F1E835A49E4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934989" y="4787859"/>
            <a:ext cx="818612" cy="812166"/>
          </a:xfrm>
          <a:prstGeom prst="ellipse">
            <a:avLst/>
          </a:prstGeom>
          <a:ln w="31750">
            <a:gradFill flip="none" rotWithShape="1">
              <a:gsLst>
                <a:gs pos="0">
                  <a:schemeClr val="accent3"/>
                </a:gs>
                <a:gs pos="25000">
                  <a:schemeClr val="accent3"/>
                </a:gs>
                <a:gs pos="100000">
                  <a:schemeClr val="accent4"/>
                </a:gs>
              </a:gsLst>
              <a:lin ang="16200000" scaled="1"/>
              <a:tileRect/>
            </a:gradFill>
          </a:ln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/>
              <a:t> </a:t>
            </a:r>
          </a:p>
        </p:txBody>
      </p:sp>
      <p:sp>
        <p:nvSpPr>
          <p:cNvPr id="29" name="Espace réservé du texte 7">
            <a:extLst>
              <a:ext uri="{FF2B5EF4-FFF2-40B4-BE49-F238E27FC236}">
                <a16:creationId xmlns:a16="http://schemas.microsoft.com/office/drawing/2014/main" id="{94713603-FE75-44AB-A137-57D79CA4A09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843534" y="5709960"/>
            <a:ext cx="2600788" cy="529376"/>
          </a:xfrm>
        </p:spPr>
        <p:txBody>
          <a:bodyPr wrap="square" lIns="0" rIns="0" anchor="t">
            <a:spAutoFit/>
          </a:bodyPr>
          <a:lstStyle>
            <a:lvl1pPr marL="92075" indent="-92075">
              <a:buFont typeface="Arial" panose="020B0604020202020204" pitchFamily="34" charset="0"/>
              <a:buChar char=" "/>
              <a:defRPr sz="1400" b="1">
                <a:solidFill>
                  <a:schemeClr val="bg1"/>
                </a:solidFill>
              </a:defRPr>
            </a:lvl1pPr>
            <a:lvl2pPr marL="92075" indent="-92075">
              <a:spcBef>
                <a:spcPts val="600"/>
              </a:spcBef>
              <a:buFont typeface="Arial" panose="020B0604020202020204" pitchFamily="34" charset="0"/>
              <a:buChar char=" "/>
              <a:defRPr sz="1200"/>
            </a:lvl2pPr>
          </a:lstStyle>
          <a:p>
            <a:pPr lvl="0"/>
            <a:r>
              <a:rPr lang="en-GB" dirty="0"/>
              <a:t>Name </a:t>
            </a:r>
          </a:p>
          <a:p>
            <a:pPr lvl="1"/>
            <a:r>
              <a:rPr lang="en-GB" dirty="0"/>
              <a:t>Function</a:t>
            </a:r>
          </a:p>
        </p:txBody>
      </p:sp>
    </p:spTree>
    <p:extLst>
      <p:ext uri="{BB962C8B-B14F-4D97-AF65-F5344CB8AC3E}">
        <p14:creationId xmlns:p14="http://schemas.microsoft.com/office/powerpoint/2010/main" val="6585790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ummary - Abstract bg [green to blue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8CA58D13-2BCB-5176-F493-80147CB5C3B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Graphique 3">
            <a:extLst>
              <a:ext uri="{FF2B5EF4-FFF2-40B4-BE49-F238E27FC236}">
                <a16:creationId xmlns:a16="http://schemas.microsoft.com/office/drawing/2014/main" id="{06187588-F5AF-081D-3AC8-C8ECC3A0FD9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101549" y="6181115"/>
            <a:ext cx="949114" cy="456163"/>
          </a:xfrm>
          <a:prstGeom prst="rect">
            <a:avLst/>
          </a:prstGeom>
        </p:spPr>
      </p:pic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D37DF35D-CC23-B9D3-2B42-AD7D55D81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61257" y="1212351"/>
            <a:ext cx="6106886" cy="4593522"/>
          </a:xfrm>
        </p:spPr>
        <p:txBody>
          <a:bodyPr/>
          <a:lstStyle>
            <a:lvl4pPr>
              <a:buClr>
                <a:schemeClr val="tx2"/>
              </a:buClr>
              <a:defRPr>
                <a:solidFill>
                  <a:schemeClr val="tx2"/>
                </a:solidFill>
              </a:defRPr>
            </a:lvl4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14" name="Titre 13">
            <a:extLst>
              <a:ext uri="{FF2B5EF4-FFF2-40B4-BE49-F238E27FC236}">
                <a16:creationId xmlns:a16="http://schemas.microsoft.com/office/drawing/2014/main" id="{034DF0D2-A998-27ED-B836-583E13BA57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257" y="162122"/>
            <a:ext cx="11597132" cy="884070"/>
          </a:xfrm>
        </p:spPr>
        <p:txBody>
          <a:bodyPr vert="horz" lIns="108000" tIns="108000" rIns="108000" bIns="36000" rtlCol="0" anchor="t">
            <a:spAutoFit/>
          </a:bodyPr>
          <a:lstStyle>
            <a:lvl1pPr>
              <a:defRPr lang="en-GB" sz="600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2"/>
                    </a:gs>
                  </a:gsLst>
                  <a:lin ang="0" scaled="1"/>
                </a:gradFill>
                <a:latin typeface="+mn-lt"/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600"/>
              </a:spcBef>
              <a:buClr>
                <a:schemeClr val="tx2"/>
              </a:buClr>
              <a:buSzPct val="100000"/>
              <a:buFont typeface="Century Gothic" panose="020B0502020202020204" pitchFamily="34" charset="0"/>
            </a:pPr>
            <a:r>
              <a:rPr lang="fr-FR" dirty="0"/>
              <a:t>Modifiez le style du titre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53DE371-77FF-7A40-DBB9-44C50E95BE06}"/>
              </a:ext>
            </a:extLst>
          </p:cNvPr>
          <p:cNvSpPr/>
          <p:nvPr userDrawn="1"/>
        </p:nvSpPr>
        <p:spPr>
          <a:xfrm>
            <a:off x="0" y="6753226"/>
            <a:ext cx="12192000" cy="104774"/>
          </a:xfrm>
          <a:prstGeom prst="rect">
            <a:avLst/>
          </a:prstGeom>
          <a:gradFill flip="none" rotWithShape="1">
            <a:gsLst>
              <a:gs pos="100000">
                <a:schemeClr val="tx2"/>
              </a:gs>
              <a:gs pos="0">
                <a:schemeClr val="accent3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1" name="Espace réservé du texte 14">
            <a:extLst>
              <a:ext uri="{FF2B5EF4-FFF2-40B4-BE49-F238E27FC236}">
                <a16:creationId xmlns:a16="http://schemas.microsoft.com/office/drawing/2014/main" id="{F0E88457-0817-A746-2149-0197B7D548B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046517" y="4950038"/>
            <a:ext cx="466007" cy="422405"/>
          </a:xfrm>
          <a:prstGeom prst="rect">
            <a:avLst/>
          </a:prstGeom>
        </p:spPr>
        <p:txBody>
          <a:bodyPr wrap="none" lIns="72000" rIns="72000" anchor="ctr" anchorCtr="0">
            <a:spAutoFit/>
          </a:bodyPr>
          <a:lstStyle>
            <a:lvl1pPr marL="0" indent="0" algn="r">
              <a:lnSpc>
                <a:spcPct val="100000"/>
              </a:lnSpc>
              <a:spcBef>
                <a:spcPts val="1600"/>
              </a:spcBef>
              <a:buNone/>
              <a:defRPr sz="1800" b="0">
                <a:solidFill>
                  <a:schemeClr val="bg1">
                    <a:alpha val="30000"/>
                  </a:schemeClr>
                </a:solidFill>
              </a:defRPr>
            </a:lvl1pPr>
            <a:lvl2pPr marL="180975" indent="0" algn="r">
              <a:lnSpc>
                <a:spcPct val="100000"/>
              </a:lnSpc>
              <a:spcBef>
                <a:spcPts val="1600"/>
              </a:spcBef>
              <a:buNone/>
              <a:defRPr sz="1800" b="0">
                <a:solidFill>
                  <a:schemeClr val="bg1">
                    <a:alpha val="30000"/>
                  </a:schemeClr>
                </a:solidFill>
              </a:defRPr>
            </a:lvl2pPr>
          </a:lstStyle>
          <a:p>
            <a:pPr lvl="0"/>
            <a:r>
              <a:rPr lang="fr-FR" dirty="0"/>
              <a:t>00.</a:t>
            </a:r>
          </a:p>
        </p:txBody>
      </p:sp>
      <p:sp>
        <p:nvSpPr>
          <p:cNvPr id="22" name="Espace réservé du texte 14">
            <a:extLst>
              <a:ext uri="{FF2B5EF4-FFF2-40B4-BE49-F238E27FC236}">
                <a16:creationId xmlns:a16="http://schemas.microsoft.com/office/drawing/2014/main" id="{A20580F9-9DE1-9CD1-9B6B-F17DED2254D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659077" y="4950038"/>
            <a:ext cx="3442471" cy="422405"/>
          </a:xfrm>
          <a:prstGeom prst="rect">
            <a:avLst/>
          </a:prstGeom>
        </p:spPr>
        <p:txBody>
          <a:bodyPr wrap="square" lIns="72000" tIns="72000" rIns="72000" anchor="ctr" anchorCtr="0">
            <a:spAutoFit/>
          </a:bodyPr>
          <a:lstStyle>
            <a:lvl1pPr marL="0" indent="0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None/>
              <a:defRPr sz="1800" b="0">
                <a:solidFill>
                  <a:schemeClr val="bg1">
                    <a:alpha val="30000"/>
                  </a:schemeClr>
                </a:solidFill>
              </a:defRPr>
            </a:lvl1pPr>
            <a:lvl2pPr marL="88900" indent="-88900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Char char=" "/>
              <a:defRPr sz="1800" b="0">
                <a:solidFill>
                  <a:schemeClr val="bg1">
                    <a:alpha val="30000"/>
                  </a:schemeClr>
                </a:solidFill>
              </a:defRPr>
            </a:lvl2pPr>
          </a:lstStyle>
          <a:p>
            <a:pPr lvl="0"/>
            <a:r>
              <a:rPr lang="fr-FR" dirty="0" err="1"/>
              <a:t>Title</a:t>
            </a:r>
            <a:r>
              <a:rPr lang="fr-FR" dirty="0"/>
              <a:t> of the </a:t>
            </a:r>
            <a:r>
              <a:rPr lang="fr-FR" dirty="0" err="1"/>
              <a:t>chapter</a:t>
            </a:r>
            <a:endParaRPr lang="fr-FR" dirty="0"/>
          </a:p>
        </p:txBody>
      </p:sp>
      <p:sp>
        <p:nvSpPr>
          <p:cNvPr id="23" name="Espace réservé du texte 14">
            <a:extLst>
              <a:ext uri="{FF2B5EF4-FFF2-40B4-BE49-F238E27FC236}">
                <a16:creationId xmlns:a16="http://schemas.microsoft.com/office/drawing/2014/main" id="{2A80B99C-863C-9A1B-7EC1-965C3827329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046517" y="3869089"/>
            <a:ext cx="466007" cy="422405"/>
          </a:xfrm>
          <a:prstGeom prst="rect">
            <a:avLst/>
          </a:prstGeom>
        </p:spPr>
        <p:txBody>
          <a:bodyPr wrap="none" lIns="72000" rIns="72000" anchor="ctr" anchorCtr="0">
            <a:spAutoFit/>
          </a:bodyPr>
          <a:lstStyle>
            <a:lvl1pPr marL="0" indent="0" algn="r">
              <a:lnSpc>
                <a:spcPct val="100000"/>
              </a:lnSpc>
              <a:spcBef>
                <a:spcPts val="1600"/>
              </a:spcBef>
              <a:buNone/>
              <a:defRPr sz="1800" b="0">
                <a:solidFill>
                  <a:schemeClr val="bg1">
                    <a:alpha val="30000"/>
                  </a:schemeClr>
                </a:solidFill>
              </a:defRPr>
            </a:lvl1pPr>
            <a:lvl2pPr marL="180975" indent="0" algn="r">
              <a:lnSpc>
                <a:spcPct val="100000"/>
              </a:lnSpc>
              <a:spcBef>
                <a:spcPts val="1600"/>
              </a:spcBef>
              <a:buNone/>
              <a:defRPr sz="1800" b="0">
                <a:solidFill>
                  <a:schemeClr val="bg1">
                    <a:alpha val="30000"/>
                  </a:schemeClr>
                </a:solidFill>
              </a:defRPr>
            </a:lvl2pPr>
          </a:lstStyle>
          <a:p>
            <a:pPr lvl="0"/>
            <a:r>
              <a:rPr lang="fr-FR" dirty="0"/>
              <a:t>00.</a:t>
            </a:r>
          </a:p>
        </p:txBody>
      </p:sp>
      <p:sp>
        <p:nvSpPr>
          <p:cNvPr id="24" name="Espace réservé du texte 14">
            <a:extLst>
              <a:ext uri="{FF2B5EF4-FFF2-40B4-BE49-F238E27FC236}">
                <a16:creationId xmlns:a16="http://schemas.microsoft.com/office/drawing/2014/main" id="{BB10A45E-795D-1DD1-28A0-651F41CBA6D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659077" y="3869089"/>
            <a:ext cx="3442471" cy="422405"/>
          </a:xfrm>
          <a:prstGeom prst="rect">
            <a:avLst/>
          </a:prstGeom>
        </p:spPr>
        <p:txBody>
          <a:bodyPr wrap="square" lIns="72000" tIns="72000" rIns="72000" anchor="ctr" anchorCtr="0">
            <a:spAutoFit/>
          </a:bodyPr>
          <a:lstStyle>
            <a:lvl1pPr marL="0" indent="0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None/>
              <a:defRPr sz="1800" b="0">
                <a:solidFill>
                  <a:schemeClr val="bg1">
                    <a:alpha val="30000"/>
                  </a:schemeClr>
                </a:solidFill>
              </a:defRPr>
            </a:lvl1pPr>
            <a:lvl2pPr marL="88900" indent="-88900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Char char=" "/>
              <a:defRPr sz="1800" b="0">
                <a:solidFill>
                  <a:schemeClr val="bg1">
                    <a:alpha val="30000"/>
                  </a:schemeClr>
                </a:solidFill>
              </a:defRPr>
            </a:lvl2pPr>
          </a:lstStyle>
          <a:p>
            <a:pPr lvl="0"/>
            <a:r>
              <a:rPr lang="fr-FR" dirty="0" err="1"/>
              <a:t>Title</a:t>
            </a:r>
            <a:r>
              <a:rPr lang="fr-FR" dirty="0"/>
              <a:t> of the </a:t>
            </a:r>
            <a:r>
              <a:rPr lang="fr-FR" dirty="0" err="1"/>
              <a:t>chapter</a:t>
            </a:r>
            <a:endParaRPr lang="fr-FR" dirty="0"/>
          </a:p>
        </p:txBody>
      </p:sp>
      <p:sp>
        <p:nvSpPr>
          <p:cNvPr id="25" name="Espace réservé du texte 14">
            <a:extLst>
              <a:ext uri="{FF2B5EF4-FFF2-40B4-BE49-F238E27FC236}">
                <a16:creationId xmlns:a16="http://schemas.microsoft.com/office/drawing/2014/main" id="{42F18203-7DA5-A321-9F99-076137D4D23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046517" y="3328614"/>
            <a:ext cx="466007" cy="422405"/>
          </a:xfrm>
          <a:prstGeom prst="rect">
            <a:avLst/>
          </a:prstGeom>
        </p:spPr>
        <p:txBody>
          <a:bodyPr wrap="none" lIns="72000" rIns="72000" anchor="ctr" anchorCtr="0">
            <a:spAutoFit/>
          </a:bodyPr>
          <a:lstStyle>
            <a:lvl1pPr marL="0" indent="0" algn="r">
              <a:lnSpc>
                <a:spcPct val="100000"/>
              </a:lnSpc>
              <a:spcBef>
                <a:spcPts val="1600"/>
              </a:spcBef>
              <a:buNone/>
              <a:defRPr sz="1800" b="0">
                <a:solidFill>
                  <a:schemeClr val="bg1">
                    <a:alpha val="30000"/>
                  </a:schemeClr>
                </a:solidFill>
              </a:defRPr>
            </a:lvl1pPr>
            <a:lvl2pPr marL="180975" indent="0" algn="r">
              <a:lnSpc>
                <a:spcPct val="100000"/>
              </a:lnSpc>
              <a:spcBef>
                <a:spcPts val="1600"/>
              </a:spcBef>
              <a:buNone/>
              <a:defRPr sz="1800" b="0">
                <a:solidFill>
                  <a:schemeClr val="bg1">
                    <a:alpha val="30000"/>
                  </a:schemeClr>
                </a:solidFill>
              </a:defRPr>
            </a:lvl2pPr>
          </a:lstStyle>
          <a:p>
            <a:pPr lvl="0"/>
            <a:r>
              <a:rPr lang="fr-FR" dirty="0"/>
              <a:t>00.</a:t>
            </a:r>
          </a:p>
        </p:txBody>
      </p:sp>
      <p:sp>
        <p:nvSpPr>
          <p:cNvPr id="26" name="Espace réservé du texte 14">
            <a:extLst>
              <a:ext uri="{FF2B5EF4-FFF2-40B4-BE49-F238E27FC236}">
                <a16:creationId xmlns:a16="http://schemas.microsoft.com/office/drawing/2014/main" id="{59A8AEB6-BFE1-62E1-D4E8-9D0400B9E45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659077" y="3328614"/>
            <a:ext cx="3442471" cy="422405"/>
          </a:xfrm>
          <a:prstGeom prst="rect">
            <a:avLst/>
          </a:prstGeom>
        </p:spPr>
        <p:txBody>
          <a:bodyPr wrap="square" lIns="72000" tIns="72000" rIns="72000" anchor="ctr" anchorCtr="0">
            <a:spAutoFit/>
          </a:bodyPr>
          <a:lstStyle>
            <a:lvl1pPr marL="0" indent="0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None/>
              <a:defRPr sz="1800" b="0">
                <a:solidFill>
                  <a:schemeClr val="bg1">
                    <a:alpha val="30000"/>
                  </a:schemeClr>
                </a:solidFill>
              </a:defRPr>
            </a:lvl1pPr>
            <a:lvl2pPr marL="88900" indent="-88900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Char char=" "/>
              <a:defRPr sz="1800" b="0">
                <a:solidFill>
                  <a:schemeClr val="bg1">
                    <a:alpha val="30000"/>
                  </a:schemeClr>
                </a:solidFill>
              </a:defRPr>
            </a:lvl2pPr>
          </a:lstStyle>
          <a:p>
            <a:pPr lvl="0"/>
            <a:r>
              <a:rPr lang="fr-FR" dirty="0" err="1"/>
              <a:t>Title</a:t>
            </a:r>
            <a:r>
              <a:rPr lang="fr-FR" dirty="0"/>
              <a:t> of the </a:t>
            </a:r>
            <a:r>
              <a:rPr lang="fr-FR" dirty="0" err="1"/>
              <a:t>chapter</a:t>
            </a:r>
            <a:endParaRPr lang="fr-FR" dirty="0"/>
          </a:p>
        </p:txBody>
      </p:sp>
      <p:sp>
        <p:nvSpPr>
          <p:cNvPr id="27" name="Espace réservé du texte 14">
            <a:extLst>
              <a:ext uri="{FF2B5EF4-FFF2-40B4-BE49-F238E27FC236}">
                <a16:creationId xmlns:a16="http://schemas.microsoft.com/office/drawing/2014/main" id="{7BBD4998-BCCF-BD87-9D38-FD4D3041868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046517" y="2788139"/>
            <a:ext cx="466007" cy="422405"/>
          </a:xfrm>
          <a:prstGeom prst="rect">
            <a:avLst/>
          </a:prstGeom>
        </p:spPr>
        <p:txBody>
          <a:bodyPr wrap="none" lIns="72000" rIns="72000" anchor="ctr" anchorCtr="0">
            <a:spAutoFit/>
          </a:bodyPr>
          <a:lstStyle>
            <a:lvl1pPr marL="0" indent="0" algn="r">
              <a:lnSpc>
                <a:spcPct val="100000"/>
              </a:lnSpc>
              <a:spcBef>
                <a:spcPts val="1600"/>
              </a:spcBef>
              <a:buNone/>
              <a:defRPr sz="1800" b="0">
                <a:solidFill>
                  <a:schemeClr val="bg1">
                    <a:alpha val="30000"/>
                  </a:schemeClr>
                </a:solidFill>
              </a:defRPr>
            </a:lvl1pPr>
            <a:lvl2pPr marL="180975" indent="0" algn="r">
              <a:lnSpc>
                <a:spcPct val="100000"/>
              </a:lnSpc>
              <a:spcBef>
                <a:spcPts val="1600"/>
              </a:spcBef>
              <a:buNone/>
              <a:defRPr sz="1800" b="0">
                <a:solidFill>
                  <a:schemeClr val="bg1">
                    <a:alpha val="30000"/>
                  </a:schemeClr>
                </a:solidFill>
              </a:defRPr>
            </a:lvl2pPr>
          </a:lstStyle>
          <a:p>
            <a:pPr lvl="0"/>
            <a:r>
              <a:rPr lang="fr-FR" dirty="0"/>
              <a:t>00.</a:t>
            </a:r>
          </a:p>
        </p:txBody>
      </p:sp>
      <p:sp>
        <p:nvSpPr>
          <p:cNvPr id="28" name="Espace réservé du texte 14">
            <a:extLst>
              <a:ext uri="{FF2B5EF4-FFF2-40B4-BE49-F238E27FC236}">
                <a16:creationId xmlns:a16="http://schemas.microsoft.com/office/drawing/2014/main" id="{804635AF-C6CA-476C-52BC-F34575C497C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659077" y="2788139"/>
            <a:ext cx="3442471" cy="422405"/>
          </a:xfrm>
          <a:prstGeom prst="rect">
            <a:avLst/>
          </a:prstGeom>
        </p:spPr>
        <p:txBody>
          <a:bodyPr wrap="square" lIns="72000" tIns="72000" rIns="72000" anchor="ctr" anchorCtr="0">
            <a:spAutoFit/>
          </a:bodyPr>
          <a:lstStyle>
            <a:lvl1pPr marL="0" indent="0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None/>
              <a:defRPr sz="1800" b="0">
                <a:solidFill>
                  <a:schemeClr val="bg1">
                    <a:alpha val="30000"/>
                  </a:schemeClr>
                </a:solidFill>
              </a:defRPr>
            </a:lvl1pPr>
            <a:lvl2pPr marL="88900" indent="-88900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Char char=" "/>
              <a:defRPr sz="1800" b="0">
                <a:solidFill>
                  <a:schemeClr val="bg1">
                    <a:alpha val="30000"/>
                  </a:schemeClr>
                </a:solidFill>
              </a:defRPr>
            </a:lvl2pPr>
          </a:lstStyle>
          <a:p>
            <a:pPr lvl="0"/>
            <a:r>
              <a:rPr lang="fr-FR" dirty="0" err="1"/>
              <a:t>Title</a:t>
            </a:r>
            <a:r>
              <a:rPr lang="fr-FR" dirty="0"/>
              <a:t> of the </a:t>
            </a:r>
            <a:r>
              <a:rPr lang="fr-FR" dirty="0" err="1"/>
              <a:t>chapter</a:t>
            </a:r>
            <a:endParaRPr lang="fr-FR" dirty="0"/>
          </a:p>
        </p:txBody>
      </p:sp>
      <p:sp>
        <p:nvSpPr>
          <p:cNvPr id="29" name="Espace réservé du texte 14">
            <a:extLst>
              <a:ext uri="{FF2B5EF4-FFF2-40B4-BE49-F238E27FC236}">
                <a16:creationId xmlns:a16="http://schemas.microsoft.com/office/drawing/2014/main" id="{4E0E8100-3850-4551-24D3-2849C2C9EAE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046517" y="4409564"/>
            <a:ext cx="466007" cy="422405"/>
          </a:xfrm>
          <a:prstGeom prst="rect">
            <a:avLst/>
          </a:prstGeom>
        </p:spPr>
        <p:txBody>
          <a:bodyPr wrap="none" lIns="72000" rIns="72000" anchor="ctr" anchorCtr="0">
            <a:spAutoFit/>
          </a:bodyPr>
          <a:lstStyle>
            <a:lvl1pPr marL="0" indent="0" algn="r">
              <a:lnSpc>
                <a:spcPct val="100000"/>
              </a:lnSpc>
              <a:spcBef>
                <a:spcPts val="1600"/>
              </a:spcBef>
              <a:buNone/>
              <a:defRPr sz="1800" b="0">
                <a:solidFill>
                  <a:schemeClr val="bg1">
                    <a:alpha val="30000"/>
                  </a:schemeClr>
                </a:solidFill>
              </a:defRPr>
            </a:lvl1pPr>
            <a:lvl2pPr marL="180975" indent="0" algn="r">
              <a:lnSpc>
                <a:spcPct val="100000"/>
              </a:lnSpc>
              <a:spcBef>
                <a:spcPts val="1600"/>
              </a:spcBef>
              <a:buNone/>
              <a:defRPr sz="1800" b="0">
                <a:solidFill>
                  <a:schemeClr val="bg1">
                    <a:alpha val="30000"/>
                  </a:schemeClr>
                </a:solidFill>
              </a:defRPr>
            </a:lvl2pPr>
          </a:lstStyle>
          <a:p>
            <a:pPr lvl="0"/>
            <a:r>
              <a:rPr lang="fr-FR" dirty="0"/>
              <a:t>00.</a:t>
            </a:r>
          </a:p>
        </p:txBody>
      </p:sp>
      <p:sp>
        <p:nvSpPr>
          <p:cNvPr id="30" name="Espace réservé du texte 14">
            <a:extLst>
              <a:ext uri="{FF2B5EF4-FFF2-40B4-BE49-F238E27FC236}">
                <a16:creationId xmlns:a16="http://schemas.microsoft.com/office/drawing/2014/main" id="{6DD328B3-2380-D0E8-177C-E7945E1470B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659077" y="4409564"/>
            <a:ext cx="3442471" cy="422405"/>
          </a:xfrm>
          <a:prstGeom prst="rect">
            <a:avLst/>
          </a:prstGeom>
        </p:spPr>
        <p:txBody>
          <a:bodyPr wrap="square" lIns="72000" tIns="72000" rIns="72000" anchor="ctr" anchorCtr="0">
            <a:spAutoFit/>
          </a:bodyPr>
          <a:lstStyle>
            <a:lvl1pPr marL="0" indent="0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None/>
              <a:defRPr sz="1800" b="0">
                <a:solidFill>
                  <a:schemeClr val="bg1">
                    <a:alpha val="30000"/>
                  </a:schemeClr>
                </a:solidFill>
              </a:defRPr>
            </a:lvl1pPr>
            <a:lvl2pPr marL="88900" indent="-88900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Char char=" "/>
              <a:defRPr sz="1800" b="0">
                <a:solidFill>
                  <a:schemeClr val="bg1">
                    <a:alpha val="30000"/>
                  </a:schemeClr>
                </a:solidFill>
              </a:defRPr>
            </a:lvl2pPr>
          </a:lstStyle>
          <a:p>
            <a:pPr lvl="0"/>
            <a:r>
              <a:rPr lang="fr-FR" dirty="0" err="1"/>
              <a:t>Title</a:t>
            </a:r>
            <a:r>
              <a:rPr lang="fr-FR" dirty="0"/>
              <a:t> of the </a:t>
            </a:r>
            <a:r>
              <a:rPr lang="fr-FR" dirty="0" err="1"/>
              <a:t>chapter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368603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ummary - Visual bg [yellow to pink]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D29224A-DD1F-468B-80B2-6F998AA8EDE0}"/>
              </a:ext>
            </a:extLst>
          </p:cNvPr>
          <p:cNvSpPr/>
          <p:nvPr userDrawn="1"/>
        </p:nvSpPr>
        <p:spPr>
          <a:xfrm>
            <a:off x="0" y="0"/>
            <a:ext cx="12192000" cy="6767599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4844B45-EAC8-09C6-F24C-C8D185E336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4930" y="3982392"/>
            <a:ext cx="6441620" cy="1622734"/>
          </a:xfrm>
        </p:spPr>
        <p:txBody>
          <a:bodyPr wrap="square" lIns="108000" tIns="108000" rIns="108000" bIns="36000" anchor="b">
            <a:spAutoFit/>
          </a:bodyPr>
          <a:lstStyle>
            <a:lvl1pPr algn="l">
              <a:lnSpc>
                <a:spcPct val="80000"/>
              </a:lnSpc>
              <a:defRPr sz="6000" b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accent2"/>
                    </a:gs>
                  </a:gsLst>
                  <a:lin ang="0" scaled="0"/>
                </a:gradFill>
              </a:defRPr>
            </a:lvl1pPr>
          </a:lstStyle>
          <a:p>
            <a:r>
              <a:rPr lang="en-GB" dirty="0" err="1"/>
              <a:t>Modifiez</a:t>
            </a:r>
            <a:r>
              <a:rPr lang="en-GB" dirty="0"/>
              <a:t> le style du titre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5A0B422-4DF7-20A5-3D3C-B88661C2CC19}"/>
              </a:ext>
            </a:extLst>
          </p:cNvPr>
          <p:cNvSpPr/>
          <p:nvPr userDrawn="1"/>
        </p:nvSpPr>
        <p:spPr>
          <a:xfrm>
            <a:off x="0" y="6753226"/>
            <a:ext cx="12192000" cy="104774"/>
          </a:xfrm>
          <a:prstGeom prst="rect">
            <a:avLst/>
          </a:prstGeom>
          <a:gradFill flip="none" rotWithShape="1">
            <a:gsLst>
              <a:gs pos="100000">
                <a:schemeClr val="accent2"/>
              </a:gs>
              <a:gs pos="0">
                <a:schemeClr val="accent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Espace réservé du texte 14">
            <a:extLst>
              <a:ext uri="{FF2B5EF4-FFF2-40B4-BE49-F238E27FC236}">
                <a16:creationId xmlns:a16="http://schemas.microsoft.com/office/drawing/2014/main" id="{A4C4C220-0870-9B90-276B-A8E563EE6FC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046517" y="4950038"/>
            <a:ext cx="466007" cy="422405"/>
          </a:xfrm>
          <a:prstGeom prst="rect">
            <a:avLst/>
          </a:prstGeom>
        </p:spPr>
        <p:txBody>
          <a:bodyPr wrap="none" lIns="72000" rIns="72000" anchor="ctr" anchorCtr="0">
            <a:spAutoFit/>
          </a:bodyPr>
          <a:lstStyle>
            <a:lvl1pPr marL="0" indent="0" algn="r">
              <a:lnSpc>
                <a:spcPct val="100000"/>
              </a:lnSpc>
              <a:spcBef>
                <a:spcPts val="1600"/>
              </a:spcBef>
              <a:buNone/>
              <a:defRPr sz="1800" b="0">
                <a:solidFill>
                  <a:schemeClr val="bg1">
                    <a:alpha val="30000"/>
                  </a:schemeClr>
                </a:solidFill>
              </a:defRPr>
            </a:lvl1pPr>
            <a:lvl2pPr marL="180975" indent="0" algn="r">
              <a:lnSpc>
                <a:spcPct val="100000"/>
              </a:lnSpc>
              <a:spcBef>
                <a:spcPts val="1600"/>
              </a:spcBef>
              <a:buNone/>
              <a:defRPr sz="1800" b="0">
                <a:solidFill>
                  <a:schemeClr val="bg1">
                    <a:alpha val="30000"/>
                  </a:schemeClr>
                </a:solidFill>
              </a:defRPr>
            </a:lvl2pPr>
          </a:lstStyle>
          <a:p>
            <a:pPr lvl="0"/>
            <a:r>
              <a:rPr lang="fr-FR" dirty="0"/>
              <a:t>00.</a:t>
            </a:r>
          </a:p>
        </p:txBody>
      </p:sp>
      <p:sp>
        <p:nvSpPr>
          <p:cNvPr id="8" name="Espace réservé du texte 14">
            <a:extLst>
              <a:ext uri="{FF2B5EF4-FFF2-40B4-BE49-F238E27FC236}">
                <a16:creationId xmlns:a16="http://schemas.microsoft.com/office/drawing/2014/main" id="{FB7F3F29-6BE8-21EA-AF64-0C1182BE9C6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659077" y="4950038"/>
            <a:ext cx="3442471" cy="422405"/>
          </a:xfrm>
          <a:prstGeom prst="rect">
            <a:avLst/>
          </a:prstGeom>
        </p:spPr>
        <p:txBody>
          <a:bodyPr wrap="square" lIns="72000" tIns="72000" rIns="72000" anchor="ctr" anchorCtr="0">
            <a:spAutoFit/>
          </a:bodyPr>
          <a:lstStyle>
            <a:lvl1pPr marL="0" indent="0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None/>
              <a:defRPr sz="1800" b="0">
                <a:solidFill>
                  <a:schemeClr val="bg1">
                    <a:alpha val="30000"/>
                  </a:schemeClr>
                </a:solidFill>
              </a:defRPr>
            </a:lvl1pPr>
            <a:lvl2pPr marL="88900" indent="-88900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Char char=" "/>
              <a:defRPr sz="1800" b="0">
                <a:solidFill>
                  <a:schemeClr val="bg1">
                    <a:alpha val="30000"/>
                  </a:schemeClr>
                </a:solidFill>
              </a:defRPr>
            </a:lvl2pPr>
          </a:lstStyle>
          <a:p>
            <a:pPr lvl="0"/>
            <a:r>
              <a:rPr lang="fr-FR" dirty="0" err="1"/>
              <a:t>Title</a:t>
            </a:r>
            <a:r>
              <a:rPr lang="fr-FR" dirty="0"/>
              <a:t> of the </a:t>
            </a:r>
            <a:r>
              <a:rPr lang="fr-FR" dirty="0" err="1"/>
              <a:t>chapter</a:t>
            </a:r>
            <a:endParaRPr lang="fr-FR" dirty="0"/>
          </a:p>
        </p:txBody>
      </p:sp>
      <p:sp>
        <p:nvSpPr>
          <p:cNvPr id="9" name="Espace réservé du texte 14">
            <a:extLst>
              <a:ext uri="{FF2B5EF4-FFF2-40B4-BE49-F238E27FC236}">
                <a16:creationId xmlns:a16="http://schemas.microsoft.com/office/drawing/2014/main" id="{B26100E3-0E4C-9E3A-6652-53C40AB19CC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046517" y="3869089"/>
            <a:ext cx="466007" cy="422405"/>
          </a:xfrm>
          <a:prstGeom prst="rect">
            <a:avLst/>
          </a:prstGeom>
        </p:spPr>
        <p:txBody>
          <a:bodyPr wrap="none" lIns="72000" rIns="72000" anchor="ctr" anchorCtr="0">
            <a:spAutoFit/>
          </a:bodyPr>
          <a:lstStyle>
            <a:lvl1pPr marL="0" indent="0" algn="r">
              <a:lnSpc>
                <a:spcPct val="100000"/>
              </a:lnSpc>
              <a:spcBef>
                <a:spcPts val="1600"/>
              </a:spcBef>
              <a:buNone/>
              <a:defRPr sz="1800" b="0">
                <a:solidFill>
                  <a:schemeClr val="bg1">
                    <a:alpha val="30000"/>
                  </a:schemeClr>
                </a:solidFill>
              </a:defRPr>
            </a:lvl1pPr>
            <a:lvl2pPr marL="180975" indent="0" algn="r">
              <a:lnSpc>
                <a:spcPct val="100000"/>
              </a:lnSpc>
              <a:spcBef>
                <a:spcPts val="1600"/>
              </a:spcBef>
              <a:buNone/>
              <a:defRPr sz="1800" b="0">
                <a:solidFill>
                  <a:schemeClr val="bg1">
                    <a:alpha val="30000"/>
                  </a:schemeClr>
                </a:solidFill>
              </a:defRPr>
            </a:lvl2pPr>
          </a:lstStyle>
          <a:p>
            <a:pPr lvl="0"/>
            <a:r>
              <a:rPr lang="fr-FR" dirty="0"/>
              <a:t>00.</a:t>
            </a:r>
          </a:p>
        </p:txBody>
      </p:sp>
      <p:sp>
        <p:nvSpPr>
          <p:cNvPr id="11" name="Espace réservé du texte 14">
            <a:extLst>
              <a:ext uri="{FF2B5EF4-FFF2-40B4-BE49-F238E27FC236}">
                <a16:creationId xmlns:a16="http://schemas.microsoft.com/office/drawing/2014/main" id="{48B62FD5-C099-059E-F6D8-AE6DDF3B3D6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659077" y="3869089"/>
            <a:ext cx="3442471" cy="422405"/>
          </a:xfrm>
          <a:prstGeom prst="rect">
            <a:avLst/>
          </a:prstGeom>
        </p:spPr>
        <p:txBody>
          <a:bodyPr wrap="square" lIns="72000" tIns="72000" rIns="72000" anchor="ctr" anchorCtr="0">
            <a:spAutoFit/>
          </a:bodyPr>
          <a:lstStyle>
            <a:lvl1pPr marL="0" indent="0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None/>
              <a:defRPr sz="1800" b="0">
                <a:solidFill>
                  <a:schemeClr val="bg1">
                    <a:alpha val="30000"/>
                  </a:schemeClr>
                </a:solidFill>
              </a:defRPr>
            </a:lvl1pPr>
            <a:lvl2pPr marL="88900" indent="-88900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Char char=" "/>
              <a:defRPr sz="1800" b="0">
                <a:solidFill>
                  <a:schemeClr val="bg1">
                    <a:alpha val="30000"/>
                  </a:schemeClr>
                </a:solidFill>
              </a:defRPr>
            </a:lvl2pPr>
          </a:lstStyle>
          <a:p>
            <a:pPr lvl="0"/>
            <a:r>
              <a:rPr lang="fr-FR" dirty="0" err="1"/>
              <a:t>Title</a:t>
            </a:r>
            <a:r>
              <a:rPr lang="fr-FR" dirty="0"/>
              <a:t> of the </a:t>
            </a:r>
            <a:r>
              <a:rPr lang="fr-FR" dirty="0" err="1"/>
              <a:t>chapter</a:t>
            </a:r>
            <a:endParaRPr lang="fr-FR" dirty="0"/>
          </a:p>
        </p:txBody>
      </p:sp>
      <p:sp>
        <p:nvSpPr>
          <p:cNvPr id="12" name="Espace réservé du texte 14">
            <a:extLst>
              <a:ext uri="{FF2B5EF4-FFF2-40B4-BE49-F238E27FC236}">
                <a16:creationId xmlns:a16="http://schemas.microsoft.com/office/drawing/2014/main" id="{728F4F85-EDBD-1132-C50D-97BE0E91F8C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046517" y="3328614"/>
            <a:ext cx="466007" cy="422405"/>
          </a:xfrm>
          <a:prstGeom prst="rect">
            <a:avLst/>
          </a:prstGeom>
        </p:spPr>
        <p:txBody>
          <a:bodyPr wrap="none" lIns="72000" rIns="72000" anchor="ctr" anchorCtr="0">
            <a:spAutoFit/>
          </a:bodyPr>
          <a:lstStyle>
            <a:lvl1pPr marL="0" indent="0" algn="r">
              <a:lnSpc>
                <a:spcPct val="100000"/>
              </a:lnSpc>
              <a:spcBef>
                <a:spcPts val="1600"/>
              </a:spcBef>
              <a:buNone/>
              <a:defRPr sz="1800" b="0">
                <a:solidFill>
                  <a:schemeClr val="bg1">
                    <a:alpha val="30000"/>
                  </a:schemeClr>
                </a:solidFill>
              </a:defRPr>
            </a:lvl1pPr>
            <a:lvl2pPr marL="180975" indent="0" algn="r">
              <a:lnSpc>
                <a:spcPct val="100000"/>
              </a:lnSpc>
              <a:spcBef>
                <a:spcPts val="1600"/>
              </a:spcBef>
              <a:buNone/>
              <a:defRPr sz="1800" b="0">
                <a:solidFill>
                  <a:schemeClr val="bg1">
                    <a:alpha val="30000"/>
                  </a:schemeClr>
                </a:solidFill>
              </a:defRPr>
            </a:lvl2pPr>
          </a:lstStyle>
          <a:p>
            <a:pPr lvl="0"/>
            <a:r>
              <a:rPr lang="fr-FR" dirty="0"/>
              <a:t>00.</a:t>
            </a:r>
          </a:p>
        </p:txBody>
      </p:sp>
      <p:sp>
        <p:nvSpPr>
          <p:cNvPr id="14" name="Espace réservé du texte 14">
            <a:extLst>
              <a:ext uri="{FF2B5EF4-FFF2-40B4-BE49-F238E27FC236}">
                <a16:creationId xmlns:a16="http://schemas.microsoft.com/office/drawing/2014/main" id="{13C1F9DA-0658-FCDA-4878-4D23E2A3AC2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659077" y="3328614"/>
            <a:ext cx="3442471" cy="422405"/>
          </a:xfrm>
          <a:prstGeom prst="rect">
            <a:avLst/>
          </a:prstGeom>
        </p:spPr>
        <p:txBody>
          <a:bodyPr wrap="square" lIns="72000" tIns="72000" rIns="72000" anchor="ctr" anchorCtr="0">
            <a:spAutoFit/>
          </a:bodyPr>
          <a:lstStyle>
            <a:lvl1pPr marL="0" indent="0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None/>
              <a:defRPr sz="1800" b="0">
                <a:solidFill>
                  <a:schemeClr val="bg1">
                    <a:alpha val="30000"/>
                  </a:schemeClr>
                </a:solidFill>
              </a:defRPr>
            </a:lvl1pPr>
            <a:lvl2pPr marL="88900" indent="-88900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Char char=" "/>
              <a:defRPr sz="1800" b="0">
                <a:solidFill>
                  <a:schemeClr val="bg1">
                    <a:alpha val="30000"/>
                  </a:schemeClr>
                </a:solidFill>
              </a:defRPr>
            </a:lvl2pPr>
          </a:lstStyle>
          <a:p>
            <a:pPr lvl="0"/>
            <a:r>
              <a:rPr lang="fr-FR" dirty="0" err="1"/>
              <a:t>Title</a:t>
            </a:r>
            <a:r>
              <a:rPr lang="fr-FR" dirty="0"/>
              <a:t> of the </a:t>
            </a:r>
            <a:r>
              <a:rPr lang="fr-FR" dirty="0" err="1"/>
              <a:t>chapter</a:t>
            </a:r>
            <a:endParaRPr lang="fr-FR" dirty="0"/>
          </a:p>
        </p:txBody>
      </p:sp>
      <p:sp>
        <p:nvSpPr>
          <p:cNvPr id="16" name="Espace réservé du texte 14">
            <a:extLst>
              <a:ext uri="{FF2B5EF4-FFF2-40B4-BE49-F238E27FC236}">
                <a16:creationId xmlns:a16="http://schemas.microsoft.com/office/drawing/2014/main" id="{A9F953CC-02A8-E221-BFA8-D59246A1E7A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046517" y="2788139"/>
            <a:ext cx="466007" cy="422405"/>
          </a:xfrm>
          <a:prstGeom prst="rect">
            <a:avLst/>
          </a:prstGeom>
        </p:spPr>
        <p:txBody>
          <a:bodyPr wrap="none" lIns="72000" rIns="72000" anchor="ctr" anchorCtr="0">
            <a:spAutoFit/>
          </a:bodyPr>
          <a:lstStyle>
            <a:lvl1pPr marL="0" indent="0" algn="r">
              <a:lnSpc>
                <a:spcPct val="100000"/>
              </a:lnSpc>
              <a:spcBef>
                <a:spcPts val="1600"/>
              </a:spcBef>
              <a:buNone/>
              <a:defRPr sz="1800" b="0">
                <a:solidFill>
                  <a:schemeClr val="bg1">
                    <a:alpha val="30000"/>
                  </a:schemeClr>
                </a:solidFill>
              </a:defRPr>
            </a:lvl1pPr>
            <a:lvl2pPr marL="180975" indent="0" algn="r">
              <a:lnSpc>
                <a:spcPct val="100000"/>
              </a:lnSpc>
              <a:spcBef>
                <a:spcPts val="1600"/>
              </a:spcBef>
              <a:buNone/>
              <a:defRPr sz="1800" b="0">
                <a:solidFill>
                  <a:schemeClr val="bg1">
                    <a:alpha val="30000"/>
                  </a:schemeClr>
                </a:solidFill>
              </a:defRPr>
            </a:lvl2pPr>
          </a:lstStyle>
          <a:p>
            <a:pPr lvl="0"/>
            <a:r>
              <a:rPr lang="fr-FR" dirty="0"/>
              <a:t>00.</a:t>
            </a:r>
          </a:p>
        </p:txBody>
      </p:sp>
      <p:sp>
        <p:nvSpPr>
          <p:cNvPr id="17" name="Espace réservé du texte 14">
            <a:extLst>
              <a:ext uri="{FF2B5EF4-FFF2-40B4-BE49-F238E27FC236}">
                <a16:creationId xmlns:a16="http://schemas.microsoft.com/office/drawing/2014/main" id="{1F65D770-5845-555B-67F3-F71FEE5B694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659077" y="2788139"/>
            <a:ext cx="3442471" cy="422405"/>
          </a:xfrm>
          <a:prstGeom prst="rect">
            <a:avLst/>
          </a:prstGeom>
        </p:spPr>
        <p:txBody>
          <a:bodyPr wrap="square" lIns="72000" tIns="72000" rIns="72000" anchor="ctr" anchorCtr="0">
            <a:spAutoFit/>
          </a:bodyPr>
          <a:lstStyle>
            <a:lvl1pPr marL="0" indent="0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None/>
              <a:defRPr sz="1800" b="0">
                <a:solidFill>
                  <a:schemeClr val="bg1">
                    <a:alpha val="30000"/>
                  </a:schemeClr>
                </a:solidFill>
              </a:defRPr>
            </a:lvl1pPr>
            <a:lvl2pPr marL="88900" indent="-88900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Char char=" "/>
              <a:defRPr sz="1800" b="0">
                <a:solidFill>
                  <a:schemeClr val="bg1">
                    <a:alpha val="30000"/>
                  </a:schemeClr>
                </a:solidFill>
              </a:defRPr>
            </a:lvl2pPr>
          </a:lstStyle>
          <a:p>
            <a:pPr lvl="0"/>
            <a:r>
              <a:rPr lang="fr-FR" dirty="0" err="1"/>
              <a:t>Title</a:t>
            </a:r>
            <a:r>
              <a:rPr lang="fr-FR" dirty="0"/>
              <a:t> of the </a:t>
            </a:r>
            <a:r>
              <a:rPr lang="fr-FR" dirty="0" err="1"/>
              <a:t>chapter</a:t>
            </a:r>
            <a:endParaRPr lang="fr-FR" dirty="0"/>
          </a:p>
        </p:txBody>
      </p:sp>
      <p:sp>
        <p:nvSpPr>
          <p:cNvPr id="18" name="Espace réservé du texte 14">
            <a:extLst>
              <a:ext uri="{FF2B5EF4-FFF2-40B4-BE49-F238E27FC236}">
                <a16:creationId xmlns:a16="http://schemas.microsoft.com/office/drawing/2014/main" id="{47C30809-8F3B-9449-E559-F31E7AB2564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046517" y="4409564"/>
            <a:ext cx="466007" cy="422405"/>
          </a:xfrm>
          <a:prstGeom prst="rect">
            <a:avLst/>
          </a:prstGeom>
        </p:spPr>
        <p:txBody>
          <a:bodyPr wrap="none" lIns="72000" rIns="72000" anchor="ctr" anchorCtr="0">
            <a:spAutoFit/>
          </a:bodyPr>
          <a:lstStyle>
            <a:lvl1pPr marL="0" indent="0" algn="r">
              <a:lnSpc>
                <a:spcPct val="100000"/>
              </a:lnSpc>
              <a:spcBef>
                <a:spcPts val="1600"/>
              </a:spcBef>
              <a:buNone/>
              <a:defRPr sz="1800" b="0">
                <a:solidFill>
                  <a:schemeClr val="bg1">
                    <a:alpha val="30000"/>
                  </a:schemeClr>
                </a:solidFill>
              </a:defRPr>
            </a:lvl1pPr>
            <a:lvl2pPr marL="180975" indent="0" algn="r">
              <a:lnSpc>
                <a:spcPct val="100000"/>
              </a:lnSpc>
              <a:spcBef>
                <a:spcPts val="1600"/>
              </a:spcBef>
              <a:buNone/>
              <a:defRPr sz="1800" b="0">
                <a:solidFill>
                  <a:schemeClr val="bg1">
                    <a:alpha val="30000"/>
                  </a:schemeClr>
                </a:solidFill>
              </a:defRPr>
            </a:lvl2pPr>
          </a:lstStyle>
          <a:p>
            <a:pPr lvl="0"/>
            <a:r>
              <a:rPr lang="fr-FR" dirty="0"/>
              <a:t>00.</a:t>
            </a:r>
          </a:p>
        </p:txBody>
      </p:sp>
      <p:sp>
        <p:nvSpPr>
          <p:cNvPr id="19" name="Espace réservé du texte 14">
            <a:extLst>
              <a:ext uri="{FF2B5EF4-FFF2-40B4-BE49-F238E27FC236}">
                <a16:creationId xmlns:a16="http://schemas.microsoft.com/office/drawing/2014/main" id="{22D5A998-39AF-F2EC-530D-A76DFF18647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659077" y="4409564"/>
            <a:ext cx="3442471" cy="422405"/>
          </a:xfrm>
          <a:prstGeom prst="rect">
            <a:avLst/>
          </a:prstGeom>
        </p:spPr>
        <p:txBody>
          <a:bodyPr wrap="square" lIns="72000" tIns="72000" rIns="72000" anchor="ctr" anchorCtr="0">
            <a:spAutoFit/>
          </a:bodyPr>
          <a:lstStyle>
            <a:lvl1pPr marL="0" indent="0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None/>
              <a:defRPr sz="1800" b="0">
                <a:solidFill>
                  <a:schemeClr val="bg1">
                    <a:alpha val="30000"/>
                  </a:schemeClr>
                </a:solidFill>
              </a:defRPr>
            </a:lvl1pPr>
            <a:lvl2pPr marL="88900" indent="-88900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Char char=" "/>
              <a:defRPr sz="1800" b="0">
                <a:solidFill>
                  <a:schemeClr val="bg1">
                    <a:alpha val="30000"/>
                  </a:schemeClr>
                </a:solidFill>
              </a:defRPr>
            </a:lvl2pPr>
          </a:lstStyle>
          <a:p>
            <a:pPr lvl="0"/>
            <a:r>
              <a:rPr lang="fr-FR" dirty="0" err="1"/>
              <a:t>Title</a:t>
            </a:r>
            <a:r>
              <a:rPr lang="fr-FR" dirty="0"/>
              <a:t> of the </a:t>
            </a:r>
            <a:r>
              <a:rPr lang="fr-FR" dirty="0" err="1"/>
              <a:t>chapter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701264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ummary - Visual bg [pink to purple]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D29224A-DD1F-468B-80B2-6F998AA8EDE0}"/>
              </a:ext>
            </a:extLst>
          </p:cNvPr>
          <p:cNvSpPr/>
          <p:nvPr userDrawn="1"/>
        </p:nvSpPr>
        <p:spPr>
          <a:xfrm>
            <a:off x="0" y="0"/>
            <a:ext cx="12192000" cy="6767599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5" name="Graphique 4">
            <a:extLst>
              <a:ext uri="{FF2B5EF4-FFF2-40B4-BE49-F238E27FC236}">
                <a16:creationId xmlns:a16="http://schemas.microsoft.com/office/drawing/2014/main" id="{0FAB5AE7-0001-EDA6-B5EE-00A3E5AA8C9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101549" y="6181115"/>
            <a:ext cx="949114" cy="456163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4844B45-EAC8-09C6-F24C-C8D185E336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4930" y="3982392"/>
            <a:ext cx="6441620" cy="1622734"/>
          </a:xfrm>
        </p:spPr>
        <p:txBody>
          <a:bodyPr wrap="square" lIns="108000" tIns="108000" rIns="108000" bIns="36000" anchor="b">
            <a:spAutoFit/>
          </a:bodyPr>
          <a:lstStyle>
            <a:lvl1pPr algn="l">
              <a:lnSpc>
                <a:spcPct val="80000"/>
              </a:lnSpc>
              <a:defRPr sz="6000" b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A665FF"/>
                    </a:gs>
                  </a:gsLst>
                  <a:lin ang="0" scaled="0"/>
                </a:gradFill>
              </a:defRPr>
            </a:lvl1pPr>
          </a:lstStyle>
          <a:p>
            <a:r>
              <a:rPr lang="en-GB" dirty="0" err="1"/>
              <a:t>Modifiez</a:t>
            </a:r>
            <a:r>
              <a:rPr lang="en-GB" dirty="0"/>
              <a:t> le style du titre</a:t>
            </a:r>
          </a:p>
        </p:txBody>
      </p:sp>
      <p:sp>
        <p:nvSpPr>
          <p:cNvPr id="13" name="Espace réservé du texte 14">
            <a:extLst>
              <a:ext uri="{FF2B5EF4-FFF2-40B4-BE49-F238E27FC236}">
                <a16:creationId xmlns:a16="http://schemas.microsoft.com/office/drawing/2014/main" id="{758BC9F9-96FC-3EA4-5E8D-C02BBB6482B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046517" y="4950038"/>
            <a:ext cx="466007" cy="422405"/>
          </a:xfrm>
          <a:prstGeom prst="rect">
            <a:avLst/>
          </a:prstGeom>
        </p:spPr>
        <p:txBody>
          <a:bodyPr wrap="none" lIns="72000" rIns="72000" anchor="ctr" anchorCtr="0">
            <a:spAutoFit/>
          </a:bodyPr>
          <a:lstStyle>
            <a:lvl1pPr marL="0" indent="0" algn="r">
              <a:lnSpc>
                <a:spcPct val="100000"/>
              </a:lnSpc>
              <a:spcBef>
                <a:spcPts val="1600"/>
              </a:spcBef>
              <a:buNone/>
              <a:defRPr sz="1800" b="0">
                <a:solidFill>
                  <a:schemeClr val="bg1">
                    <a:alpha val="30000"/>
                  </a:schemeClr>
                </a:solidFill>
              </a:defRPr>
            </a:lvl1pPr>
            <a:lvl2pPr marL="180975" indent="0" algn="r">
              <a:lnSpc>
                <a:spcPct val="100000"/>
              </a:lnSpc>
              <a:spcBef>
                <a:spcPts val="1600"/>
              </a:spcBef>
              <a:buNone/>
              <a:defRPr sz="1800" b="0">
                <a:solidFill>
                  <a:schemeClr val="bg1">
                    <a:alpha val="30000"/>
                  </a:schemeClr>
                </a:solidFill>
              </a:defRPr>
            </a:lvl2pPr>
          </a:lstStyle>
          <a:p>
            <a:pPr lvl="0"/>
            <a:r>
              <a:rPr lang="fr-FR" dirty="0"/>
              <a:t>00.</a:t>
            </a:r>
          </a:p>
        </p:txBody>
      </p:sp>
      <p:sp>
        <p:nvSpPr>
          <p:cNvPr id="15" name="Espace réservé du texte 14">
            <a:extLst>
              <a:ext uri="{FF2B5EF4-FFF2-40B4-BE49-F238E27FC236}">
                <a16:creationId xmlns:a16="http://schemas.microsoft.com/office/drawing/2014/main" id="{0112D65E-5493-4685-171F-9E2761A7275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659077" y="4950038"/>
            <a:ext cx="3442471" cy="422405"/>
          </a:xfrm>
          <a:prstGeom prst="rect">
            <a:avLst/>
          </a:prstGeom>
        </p:spPr>
        <p:txBody>
          <a:bodyPr wrap="square" lIns="72000" tIns="72000" rIns="72000" anchor="ctr" anchorCtr="0">
            <a:spAutoFit/>
          </a:bodyPr>
          <a:lstStyle>
            <a:lvl1pPr marL="0" indent="0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None/>
              <a:defRPr sz="1800" b="0">
                <a:solidFill>
                  <a:schemeClr val="bg1">
                    <a:alpha val="30000"/>
                  </a:schemeClr>
                </a:solidFill>
              </a:defRPr>
            </a:lvl1pPr>
            <a:lvl2pPr marL="88900" indent="-88900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Char char=" "/>
              <a:defRPr sz="1800" b="0">
                <a:solidFill>
                  <a:schemeClr val="bg1">
                    <a:alpha val="30000"/>
                  </a:schemeClr>
                </a:solidFill>
              </a:defRPr>
            </a:lvl2pPr>
          </a:lstStyle>
          <a:p>
            <a:pPr lvl="0"/>
            <a:r>
              <a:rPr lang="fr-FR" dirty="0" err="1"/>
              <a:t>Title</a:t>
            </a:r>
            <a:r>
              <a:rPr lang="fr-FR" dirty="0"/>
              <a:t> of the </a:t>
            </a:r>
            <a:r>
              <a:rPr lang="fr-FR" dirty="0" err="1"/>
              <a:t>chapter</a:t>
            </a:r>
            <a:endParaRPr lang="fr-FR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B7E9753-104C-6F42-C5D0-DC654B4ED53B}"/>
              </a:ext>
            </a:extLst>
          </p:cNvPr>
          <p:cNvSpPr/>
          <p:nvPr userDrawn="1"/>
        </p:nvSpPr>
        <p:spPr>
          <a:xfrm>
            <a:off x="0" y="6753226"/>
            <a:ext cx="12192000" cy="104774"/>
          </a:xfrm>
          <a:prstGeom prst="rect">
            <a:avLst/>
          </a:prstGeom>
          <a:gradFill flip="none" rotWithShape="1">
            <a:gsLst>
              <a:gs pos="100000">
                <a:srgbClr val="A665FF"/>
              </a:gs>
              <a:gs pos="0">
                <a:schemeClr val="accent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4" name="Espace réservé du texte 14">
            <a:extLst>
              <a:ext uri="{FF2B5EF4-FFF2-40B4-BE49-F238E27FC236}">
                <a16:creationId xmlns:a16="http://schemas.microsoft.com/office/drawing/2014/main" id="{D3A26650-57B1-F734-6D3A-2598F2741E3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046517" y="3869089"/>
            <a:ext cx="466007" cy="422405"/>
          </a:xfrm>
          <a:prstGeom prst="rect">
            <a:avLst/>
          </a:prstGeom>
        </p:spPr>
        <p:txBody>
          <a:bodyPr wrap="none" lIns="72000" rIns="72000" anchor="ctr" anchorCtr="0">
            <a:spAutoFit/>
          </a:bodyPr>
          <a:lstStyle>
            <a:lvl1pPr marL="0" indent="0" algn="r">
              <a:lnSpc>
                <a:spcPct val="100000"/>
              </a:lnSpc>
              <a:spcBef>
                <a:spcPts val="1600"/>
              </a:spcBef>
              <a:buNone/>
              <a:defRPr sz="1800" b="0">
                <a:solidFill>
                  <a:schemeClr val="bg1">
                    <a:alpha val="30000"/>
                  </a:schemeClr>
                </a:solidFill>
              </a:defRPr>
            </a:lvl1pPr>
            <a:lvl2pPr marL="180975" indent="0" algn="r">
              <a:lnSpc>
                <a:spcPct val="100000"/>
              </a:lnSpc>
              <a:spcBef>
                <a:spcPts val="1600"/>
              </a:spcBef>
              <a:buNone/>
              <a:defRPr sz="1800" b="0">
                <a:solidFill>
                  <a:schemeClr val="bg1">
                    <a:alpha val="30000"/>
                  </a:schemeClr>
                </a:solidFill>
              </a:defRPr>
            </a:lvl2pPr>
          </a:lstStyle>
          <a:p>
            <a:pPr lvl="0"/>
            <a:r>
              <a:rPr lang="fr-FR" dirty="0"/>
              <a:t>00.</a:t>
            </a:r>
          </a:p>
        </p:txBody>
      </p:sp>
      <p:sp>
        <p:nvSpPr>
          <p:cNvPr id="16" name="Espace réservé du texte 14">
            <a:extLst>
              <a:ext uri="{FF2B5EF4-FFF2-40B4-BE49-F238E27FC236}">
                <a16:creationId xmlns:a16="http://schemas.microsoft.com/office/drawing/2014/main" id="{542F1A30-42DA-08E4-76A2-8CB9CA73C01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659077" y="3869089"/>
            <a:ext cx="3442471" cy="422405"/>
          </a:xfrm>
          <a:prstGeom prst="rect">
            <a:avLst/>
          </a:prstGeom>
        </p:spPr>
        <p:txBody>
          <a:bodyPr wrap="square" lIns="72000" tIns="72000" rIns="72000" anchor="ctr" anchorCtr="0">
            <a:spAutoFit/>
          </a:bodyPr>
          <a:lstStyle>
            <a:lvl1pPr marL="0" indent="0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None/>
              <a:defRPr sz="1800" b="0">
                <a:solidFill>
                  <a:schemeClr val="bg1">
                    <a:alpha val="30000"/>
                  </a:schemeClr>
                </a:solidFill>
              </a:defRPr>
            </a:lvl1pPr>
            <a:lvl2pPr marL="88900" indent="-88900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Char char=" "/>
              <a:defRPr sz="1800" b="0">
                <a:solidFill>
                  <a:schemeClr val="bg1">
                    <a:alpha val="30000"/>
                  </a:schemeClr>
                </a:solidFill>
              </a:defRPr>
            </a:lvl2pPr>
          </a:lstStyle>
          <a:p>
            <a:pPr lvl="0"/>
            <a:r>
              <a:rPr lang="fr-FR" dirty="0" err="1"/>
              <a:t>Title</a:t>
            </a:r>
            <a:r>
              <a:rPr lang="fr-FR" dirty="0"/>
              <a:t> of the </a:t>
            </a:r>
            <a:r>
              <a:rPr lang="fr-FR" dirty="0" err="1"/>
              <a:t>chapter</a:t>
            </a:r>
            <a:endParaRPr lang="fr-FR" dirty="0"/>
          </a:p>
        </p:txBody>
      </p:sp>
      <p:sp>
        <p:nvSpPr>
          <p:cNvPr id="18" name="Espace réservé du texte 14">
            <a:extLst>
              <a:ext uri="{FF2B5EF4-FFF2-40B4-BE49-F238E27FC236}">
                <a16:creationId xmlns:a16="http://schemas.microsoft.com/office/drawing/2014/main" id="{74D6FF76-3149-39AD-3E6E-425CA92A839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046517" y="3328614"/>
            <a:ext cx="466007" cy="422405"/>
          </a:xfrm>
          <a:prstGeom prst="rect">
            <a:avLst/>
          </a:prstGeom>
        </p:spPr>
        <p:txBody>
          <a:bodyPr wrap="none" lIns="72000" rIns="72000" anchor="ctr" anchorCtr="0">
            <a:spAutoFit/>
          </a:bodyPr>
          <a:lstStyle>
            <a:lvl1pPr marL="0" indent="0" algn="r">
              <a:lnSpc>
                <a:spcPct val="100000"/>
              </a:lnSpc>
              <a:spcBef>
                <a:spcPts val="1600"/>
              </a:spcBef>
              <a:buNone/>
              <a:defRPr sz="1800" b="0">
                <a:solidFill>
                  <a:schemeClr val="bg1">
                    <a:alpha val="30000"/>
                  </a:schemeClr>
                </a:solidFill>
              </a:defRPr>
            </a:lvl1pPr>
            <a:lvl2pPr marL="180975" indent="0" algn="r">
              <a:lnSpc>
                <a:spcPct val="100000"/>
              </a:lnSpc>
              <a:spcBef>
                <a:spcPts val="1600"/>
              </a:spcBef>
              <a:buNone/>
              <a:defRPr sz="1800" b="0">
                <a:solidFill>
                  <a:schemeClr val="bg1">
                    <a:alpha val="30000"/>
                  </a:schemeClr>
                </a:solidFill>
              </a:defRPr>
            </a:lvl2pPr>
          </a:lstStyle>
          <a:p>
            <a:pPr lvl="0"/>
            <a:r>
              <a:rPr lang="fr-FR" dirty="0"/>
              <a:t>00.</a:t>
            </a:r>
          </a:p>
        </p:txBody>
      </p:sp>
      <p:sp>
        <p:nvSpPr>
          <p:cNvPr id="19" name="Espace réservé du texte 14">
            <a:extLst>
              <a:ext uri="{FF2B5EF4-FFF2-40B4-BE49-F238E27FC236}">
                <a16:creationId xmlns:a16="http://schemas.microsoft.com/office/drawing/2014/main" id="{EEDE881C-B488-EB2B-D029-3CA29EAA4C4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659077" y="3328614"/>
            <a:ext cx="3442471" cy="422405"/>
          </a:xfrm>
          <a:prstGeom prst="rect">
            <a:avLst/>
          </a:prstGeom>
        </p:spPr>
        <p:txBody>
          <a:bodyPr wrap="square" lIns="72000" tIns="72000" rIns="72000" anchor="ctr" anchorCtr="0">
            <a:spAutoFit/>
          </a:bodyPr>
          <a:lstStyle>
            <a:lvl1pPr marL="0" indent="0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None/>
              <a:defRPr sz="1800" b="0">
                <a:solidFill>
                  <a:schemeClr val="bg1">
                    <a:alpha val="30000"/>
                  </a:schemeClr>
                </a:solidFill>
              </a:defRPr>
            </a:lvl1pPr>
            <a:lvl2pPr marL="88900" indent="-88900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Char char=" "/>
              <a:defRPr sz="1800" b="0">
                <a:solidFill>
                  <a:schemeClr val="bg1">
                    <a:alpha val="30000"/>
                  </a:schemeClr>
                </a:solidFill>
              </a:defRPr>
            </a:lvl2pPr>
          </a:lstStyle>
          <a:p>
            <a:pPr lvl="0"/>
            <a:r>
              <a:rPr lang="fr-FR" dirty="0" err="1"/>
              <a:t>Title</a:t>
            </a:r>
            <a:r>
              <a:rPr lang="fr-FR" dirty="0"/>
              <a:t> of the </a:t>
            </a:r>
            <a:r>
              <a:rPr lang="fr-FR" dirty="0" err="1"/>
              <a:t>chapter</a:t>
            </a:r>
            <a:endParaRPr lang="fr-FR" dirty="0"/>
          </a:p>
        </p:txBody>
      </p:sp>
      <p:sp>
        <p:nvSpPr>
          <p:cNvPr id="20" name="Espace réservé du texte 14">
            <a:extLst>
              <a:ext uri="{FF2B5EF4-FFF2-40B4-BE49-F238E27FC236}">
                <a16:creationId xmlns:a16="http://schemas.microsoft.com/office/drawing/2014/main" id="{A64A2A50-53A8-0611-9483-0B694562E9D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046517" y="2788139"/>
            <a:ext cx="466007" cy="422405"/>
          </a:xfrm>
          <a:prstGeom prst="rect">
            <a:avLst/>
          </a:prstGeom>
        </p:spPr>
        <p:txBody>
          <a:bodyPr wrap="none" lIns="72000" rIns="72000" anchor="ctr" anchorCtr="0">
            <a:spAutoFit/>
          </a:bodyPr>
          <a:lstStyle>
            <a:lvl1pPr marL="0" indent="0" algn="r">
              <a:lnSpc>
                <a:spcPct val="100000"/>
              </a:lnSpc>
              <a:spcBef>
                <a:spcPts val="1600"/>
              </a:spcBef>
              <a:buNone/>
              <a:defRPr sz="1800" b="0">
                <a:solidFill>
                  <a:schemeClr val="bg1">
                    <a:alpha val="30000"/>
                  </a:schemeClr>
                </a:solidFill>
              </a:defRPr>
            </a:lvl1pPr>
            <a:lvl2pPr marL="180975" indent="0" algn="r">
              <a:lnSpc>
                <a:spcPct val="100000"/>
              </a:lnSpc>
              <a:spcBef>
                <a:spcPts val="1600"/>
              </a:spcBef>
              <a:buNone/>
              <a:defRPr sz="1800" b="0">
                <a:solidFill>
                  <a:schemeClr val="bg1">
                    <a:alpha val="30000"/>
                  </a:schemeClr>
                </a:solidFill>
              </a:defRPr>
            </a:lvl2pPr>
          </a:lstStyle>
          <a:p>
            <a:pPr lvl="0"/>
            <a:r>
              <a:rPr lang="fr-FR" dirty="0"/>
              <a:t>00.</a:t>
            </a:r>
          </a:p>
        </p:txBody>
      </p:sp>
      <p:sp>
        <p:nvSpPr>
          <p:cNvPr id="21" name="Espace réservé du texte 14">
            <a:extLst>
              <a:ext uri="{FF2B5EF4-FFF2-40B4-BE49-F238E27FC236}">
                <a16:creationId xmlns:a16="http://schemas.microsoft.com/office/drawing/2014/main" id="{E17C9A11-C9C9-BD28-52C8-DD8F9A2D46F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659077" y="2788139"/>
            <a:ext cx="3442471" cy="422405"/>
          </a:xfrm>
          <a:prstGeom prst="rect">
            <a:avLst/>
          </a:prstGeom>
        </p:spPr>
        <p:txBody>
          <a:bodyPr wrap="square" lIns="72000" tIns="72000" rIns="72000" anchor="ctr" anchorCtr="0">
            <a:spAutoFit/>
          </a:bodyPr>
          <a:lstStyle>
            <a:lvl1pPr marL="0" indent="0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None/>
              <a:defRPr sz="1800" b="0">
                <a:solidFill>
                  <a:schemeClr val="bg1">
                    <a:alpha val="30000"/>
                  </a:schemeClr>
                </a:solidFill>
              </a:defRPr>
            </a:lvl1pPr>
            <a:lvl2pPr marL="88900" indent="-88900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Char char=" "/>
              <a:defRPr sz="1800" b="0">
                <a:solidFill>
                  <a:schemeClr val="bg1">
                    <a:alpha val="30000"/>
                  </a:schemeClr>
                </a:solidFill>
              </a:defRPr>
            </a:lvl2pPr>
          </a:lstStyle>
          <a:p>
            <a:pPr lvl="0"/>
            <a:r>
              <a:rPr lang="fr-FR" dirty="0" err="1"/>
              <a:t>Title</a:t>
            </a:r>
            <a:r>
              <a:rPr lang="fr-FR" dirty="0"/>
              <a:t> of the </a:t>
            </a:r>
            <a:r>
              <a:rPr lang="fr-FR" dirty="0" err="1"/>
              <a:t>chapter</a:t>
            </a:r>
            <a:endParaRPr lang="fr-FR" dirty="0"/>
          </a:p>
        </p:txBody>
      </p:sp>
      <p:sp>
        <p:nvSpPr>
          <p:cNvPr id="22" name="Espace réservé du texte 14">
            <a:extLst>
              <a:ext uri="{FF2B5EF4-FFF2-40B4-BE49-F238E27FC236}">
                <a16:creationId xmlns:a16="http://schemas.microsoft.com/office/drawing/2014/main" id="{EF160B80-DCDB-1DB6-F8B7-5EF869A9523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046517" y="4409564"/>
            <a:ext cx="466007" cy="422405"/>
          </a:xfrm>
          <a:prstGeom prst="rect">
            <a:avLst/>
          </a:prstGeom>
        </p:spPr>
        <p:txBody>
          <a:bodyPr wrap="none" lIns="72000" rIns="72000" anchor="ctr" anchorCtr="0">
            <a:spAutoFit/>
          </a:bodyPr>
          <a:lstStyle>
            <a:lvl1pPr marL="0" indent="0" algn="r">
              <a:lnSpc>
                <a:spcPct val="100000"/>
              </a:lnSpc>
              <a:spcBef>
                <a:spcPts val="1600"/>
              </a:spcBef>
              <a:buNone/>
              <a:defRPr sz="1800" b="0">
                <a:solidFill>
                  <a:schemeClr val="bg1">
                    <a:alpha val="30000"/>
                  </a:schemeClr>
                </a:solidFill>
              </a:defRPr>
            </a:lvl1pPr>
            <a:lvl2pPr marL="180975" indent="0" algn="r">
              <a:lnSpc>
                <a:spcPct val="100000"/>
              </a:lnSpc>
              <a:spcBef>
                <a:spcPts val="1600"/>
              </a:spcBef>
              <a:buNone/>
              <a:defRPr sz="1800" b="0">
                <a:solidFill>
                  <a:schemeClr val="bg1">
                    <a:alpha val="30000"/>
                  </a:schemeClr>
                </a:solidFill>
              </a:defRPr>
            </a:lvl2pPr>
          </a:lstStyle>
          <a:p>
            <a:pPr lvl="0"/>
            <a:r>
              <a:rPr lang="fr-FR" dirty="0"/>
              <a:t>00.</a:t>
            </a:r>
          </a:p>
        </p:txBody>
      </p:sp>
      <p:sp>
        <p:nvSpPr>
          <p:cNvPr id="23" name="Espace réservé du texte 14">
            <a:extLst>
              <a:ext uri="{FF2B5EF4-FFF2-40B4-BE49-F238E27FC236}">
                <a16:creationId xmlns:a16="http://schemas.microsoft.com/office/drawing/2014/main" id="{8535FE12-27E8-F466-2DEC-E04CD079E47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659077" y="4409564"/>
            <a:ext cx="3442471" cy="422405"/>
          </a:xfrm>
          <a:prstGeom prst="rect">
            <a:avLst/>
          </a:prstGeom>
        </p:spPr>
        <p:txBody>
          <a:bodyPr wrap="square" lIns="72000" tIns="72000" rIns="72000" anchor="ctr" anchorCtr="0">
            <a:spAutoFit/>
          </a:bodyPr>
          <a:lstStyle>
            <a:lvl1pPr marL="0" indent="0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None/>
              <a:defRPr sz="1800" b="0">
                <a:solidFill>
                  <a:schemeClr val="bg1">
                    <a:alpha val="30000"/>
                  </a:schemeClr>
                </a:solidFill>
              </a:defRPr>
            </a:lvl1pPr>
            <a:lvl2pPr marL="88900" indent="-88900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Char char=" "/>
              <a:defRPr sz="1800" b="0">
                <a:solidFill>
                  <a:schemeClr val="bg1">
                    <a:alpha val="30000"/>
                  </a:schemeClr>
                </a:solidFill>
              </a:defRPr>
            </a:lvl2pPr>
          </a:lstStyle>
          <a:p>
            <a:pPr lvl="0"/>
            <a:r>
              <a:rPr lang="fr-FR" dirty="0" err="1"/>
              <a:t>Title</a:t>
            </a:r>
            <a:r>
              <a:rPr lang="fr-FR" dirty="0"/>
              <a:t> of the </a:t>
            </a:r>
            <a:r>
              <a:rPr lang="fr-FR" dirty="0" err="1"/>
              <a:t>chapter</a:t>
            </a:r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1A5E42-A099-D607-D59D-B66C44350DCA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005607" y="5856234"/>
            <a:ext cx="1045056" cy="713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6906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ummary - Visual bg [green to blue]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D29224A-DD1F-468B-80B2-6F998AA8EDE0}"/>
              </a:ext>
            </a:extLst>
          </p:cNvPr>
          <p:cNvSpPr/>
          <p:nvPr userDrawn="1"/>
        </p:nvSpPr>
        <p:spPr>
          <a:xfrm>
            <a:off x="0" y="0"/>
            <a:ext cx="12192000" cy="6767599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4844B45-EAC8-09C6-F24C-C8D185E336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4930" y="3982392"/>
            <a:ext cx="6441620" cy="1622734"/>
          </a:xfrm>
        </p:spPr>
        <p:txBody>
          <a:bodyPr wrap="square" lIns="108000" tIns="108000" rIns="108000" bIns="36000" anchor="b">
            <a:spAutoFit/>
          </a:bodyPr>
          <a:lstStyle>
            <a:lvl1pPr algn="l">
              <a:lnSpc>
                <a:spcPct val="80000"/>
              </a:lnSpc>
              <a:defRPr sz="6000" b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2"/>
                    </a:gs>
                  </a:gsLst>
                  <a:lin ang="0" scaled="0"/>
                </a:gradFill>
              </a:defRPr>
            </a:lvl1pPr>
          </a:lstStyle>
          <a:p>
            <a:r>
              <a:rPr lang="en-GB" dirty="0" err="1"/>
              <a:t>Modifiez</a:t>
            </a:r>
            <a:r>
              <a:rPr lang="en-GB" dirty="0"/>
              <a:t> le style du titre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0206358-296C-E831-6692-3EA39A8C971F}"/>
              </a:ext>
            </a:extLst>
          </p:cNvPr>
          <p:cNvSpPr/>
          <p:nvPr userDrawn="1"/>
        </p:nvSpPr>
        <p:spPr>
          <a:xfrm>
            <a:off x="0" y="6753226"/>
            <a:ext cx="12192000" cy="104774"/>
          </a:xfrm>
          <a:prstGeom prst="rect">
            <a:avLst/>
          </a:prstGeom>
          <a:gradFill flip="none" rotWithShape="1">
            <a:gsLst>
              <a:gs pos="100000">
                <a:schemeClr val="tx2"/>
              </a:gs>
              <a:gs pos="0">
                <a:schemeClr val="accent3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Espace réservé du texte 14">
            <a:extLst>
              <a:ext uri="{FF2B5EF4-FFF2-40B4-BE49-F238E27FC236}">
                <a16:creationId xmlns:a16="http://schemas.microsoft.com/office/drawing/2014/main" id="{D6E61B07-2C4E-B7A7-75B9-FA2ED401F6B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046517" y="4950038"/>
            <a:ext cx="466007" cy="422405"/>
          </a:xfrm>
          <a:prstGeom prst="rect">
            <a:avLst/>
          </a:prstGeom>
        </p:spPr>
        <p:txBody>
          <a:bodyPr wrap="none" lIns="72000" rIns="72000" anchor="ctr" anchorCtr="0">
            <a:spAutoFit/>
          </a:bodyPr>
          <a:lstStyle>
            <a:lvl1pPr marL="0" indent="0" algn="r">
              <a:lnSpc>
                <a:spcPct val="100000"/>
              </a:lnSpc>
              <a:spcBef>
                <a:spcPts val="1600"/>
              </a:spcBef>
              <a:buNone/>
              <a:defRPr sz="1800" b="0">
                <a:solidFill>
                  <a:schemeClr val="bg1">
                    <a:alpha val="30000"/>
                  </a:schemeClr>
                </a:solidFill>
              </a:defRPr>
            </a:lvl1pPr>
            <a:lvl2pPr marL="180975" indent="0" algn="r">
              <a:lnSpc>
                <a:spcPct val="100000"/>
              </a:lnSpc>
              <a:spcBef>
                <a:spcPts val="1600"/>
              </a:spcBef>
              <a:buNone/>
              <a:defRPr sz="1800" b="0">
                <a:solidFill>
                  <a:schemeClr val="bg1">
                    <a:alpha val="30000"/>
                  </a:schemeClr>
                </a:solidFill>
              </a:defRPr>
            </a:lvl2pPr>
          </a:lstStyle>
          <a:p>
            <a:pPr lvl="0"/>
            <a:r>
              <a:rPr lang="fr-FR" dirty="0"/>
              <a:t>00.</a:t>
            </a:r>
          </a:p>
        </p:txBody>
      </p:sp>
      <p:sp>
        <p:nvSpPr>
          <p:cNvPr id="8" name="Espace réservé du texte 14">
            <a:extLst>
              <a:ext uri="{FF2B5EF4-FFF2-40B4-BE49-F238E27FC236}">
                <a16:creationId xmlns:a16="http://schemas.microsoft.com/office/drawing/2014/main" id="{691957F2-A321-5D1D-4DFD-0F06A120534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659077" y="4950038"/>
            <a:ext cx="3442471" cy="422405"/>
          </a:xfrm>
          <a:prstGeom prst="rect">
            <a:avLst/>
          </a:prstGeom>
        </p:spPr>
        <p:txBody>
          <a:bodyPr wrap="square" lIns="72000" tIns="72000" rIns="72000" anchor="ctr" anchorCtr="0">
            <a:spAutoFit/>
          </a:bodyPr>
          <a:lstStyle>
            <a:lvl1pPr marL="0" indent="0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None/>
              <a:defRPr sz="1800" b="0">
                <a:solidFill>
                  <a:schemeClr val="bg1">
                    <a:alpha val="30000"/>
                  </a:schemeClr>
                </a:solidFill>
              </a:defRPr>
            </a:lvl1pPr>
            <a:lvl2pPr marL="88900" indent="-88900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Char char=" "/>
              <a:defRPr sz="1800" b="0">
                <a:solidFill>
                  <a:schemeClr val="bg1">
                    <a:alpha val="30000"/>
                  </a:schemeClr>
                </a:solidFill>
              </a:defRPr>
            </a:lvl2pPr>
          </a:lstStyle>
          <a:p>
            <a:pPr lvl="0"/>
            <a:r>
              <a:rPr lang="fr-FR" dirty="0" err="1"/>
              <a:t>Title</a:t>
            </a:r>
            <a:r>
              <a:rPr lang="fr-FR" dirty="0"/>
              <a:t> of the </a:t>
            </a:r>
            <a:r>
              <a:rPr lang="fr-FR" dirty="0" err="1"/>
              <a:t>chapter</a:t>
            </a:r>
            <a:endParaRPr lang="fr-FR" dirty="0"/>
          </a:p>
        </p:txBody>
      </p:sp>
      <p:sp>
        <p:nvSpPr>
          <p:cNvPr id="9" name="Espace réservé du texte 14">
            <a:extLst>
              <a:ext uri="{FF2B5EF4-FFF2-40B4-BE49-F238E27FC236}">
                <a16:creationId xmlns:a16="http://schemas.microsoft.com/office/drawing/2014/main" id="{F9FC8DC6-22D2-716E-D8FB-0BEA5D2D511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046517" y="3869089"/>
            <a:ext cx="466007" cy="422405"/>
          </a:xfrm>
          <a:prstGeom prst="rect">
            <a:avLst/>
          </a:prstGeom>
        </p:spPr>
        <p:txBody>
          <a:bodyPr wrap="none" lIns="72000" rIns="72000" anchor="ctr" anchorCtr="0">
            <a:spAutoFit/>
          </a:bodyPr>
          <a:lstStyle>
            <a:lvl1pPr marL="0" indent="0" algn="r">
              <a:lnSpc>
                <a:spcPct val="100000"/>
              </a:lnSpc>
              <a:spcBef>
                <a:spcPts val="1600"/>
              </a:spcBef>
              <a:buNone/>
              <a:defRPr sz="1800" b="0">
                <a:solidFill>
                  <a:schemeClr val="bg1">
                    <a:alpha val="30000"/>
                  </a:schemeClr>
                </a:solidFill>
              </a:defRPr>
            </a:lvl1pPr>
            <a:lvl2pPr marL="180975" indent="0" algn="r">
              <a:lnSpc>
                <a:spcPct val="100000"/>
              </a:lnSpc>
              <a:spcBef>
                <a:spcPts val="1600"/>
              </a:spcBef>
              <a:buNone/>
              <a:defRPr sz="1800" b="0">
                <a:solidFill>
                  <a:schemeClr val="bg1">
                    <a:alpha val="30000"/>
                  </a:schemeClr>
                </a:solidFill>
              </a:defRPr>
            </a:lvl2pPr>
          </a:lstStyle>
          <a:p>
            <a:pPr lvl="0"/>
            <a:r>
              <a:rPr lang="fr-FR" dirty="0"/>
              <a:t>00.</a:t>
            </a:r>
          </a:p>
        </p:txBody>
      </p:sp>
      <p:sp>
        <p:nvSpPr>
          <p:cNvPr id="11" name="Espace réservé du texte 14">
            <a:extLst>
              <a:ext uri="{FF2B5EF4-FFF2-40B4-BE49-F238E27FC236}">
                <a16:creationId xmlns:a16="http://schemas.microsoft.com/office/drawing/2014/main" id="{A83F1DB2-904E-4E1A-53D5-F850DE30C80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659077" y="3869089"/>
            <a:ext cx="3442471" cy="422405"/>
          </a:xfrm>
          <a:prstGeom prst="rect">
            <a:avLst/>
          </a:prstGeom>
        </p:spPr>
        <p:txBody>
          <a:bodyPr wrap="square" lIns="72000" tIns="72000" rIns="72000" anchor="ctr" anchorCtr="0">
            <a:spAutoFit/>
          </a:bodyPr>
          <a:lstStyle>
            <a:lvl1pPr marL="0" indent="0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None/>
              <a:defRPr sz="1800" b="0">
                <a:solidFill>
                  <a:schemeClr val="bg1">
                    <a:alpha val="30000"/>
                  </a:schemeClr>
                </a:solidFill>
              </a:defRPr>
            </a:lvl1pPr>
            <a:lvl2pPr marL="88900" indent="-88900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Char char=" "/>
              <a:defRPr sz="1800" b="0">
                <a:solidFill>
                  <a:schemeClr val="bg1">
                    <a:alpha val="30000"/>
                  </a:schemeClr>
                </a:solidFill>
              </a:defRPr>
            </a:lvl2pPr>
          </a:lstStyle>
          <a:p>
            <a:pPr lvl="0"/>
            <a:r>
              <a:rPr lang="fr-FR" dirty="0" err="1"/>
              <a:t>Title</a:t>
            </a:r>
            <a:r>
              <a:rPr lang="fr-FR" dirty="0"/>
              <a:t> of the </a:t>
            </a:r>
            <a:r>
              <a:rPr lang="fr-FR" dirty="0" err="1"/>
              <a:t>chapter</a:t>
            </a:r>
            <a:endParaRPr lang="fr-FR" dirty="0"/>
          </a:p>
        </p:txBody>
      </p:sp>
      <p:sp>
        <p:nvSpPr>
          <p:cNvPr id="12" name="Espace réservé du texte 14">
            <a:extLst>
              <a:ext uri="{FF2B5EF4-FFF2-40B4-BE49-F238E27FC236}">
                <a16:creationId xmlns:a16="http://schemas.microsoft.com/office/drawing/2014/main" id="{2C6D43CA-E7F9-7ABF-12E1-1373A96EFD0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046517" y="3328614"/>
            <a:ext cx="466007" cy="422405"/>
          </a:xfrm>
          <a:prstGeom prst="rect">
            <a:avLst/>
          </a:prstGeom>
        </p:spPr>
        <p:txBody>
          <a:bodyPr wrap="none" lIns="72000" rIns="72000" anchor="ctr" anchorCtr="0">
            <a:spAutoFit/>
          </a:bodyPr>
          <a:lstStyle>
            <a:lvl1pPr marL="0" indent="0" algn="r">
              <a:lnSpc>
                <a:spcPct val="100000"/>
              </a:lnSpc>
              <a:spcBef>
                <a:spcPts val="1600"/>
              </a:spcBef>
              <a:buNone/>
              <a:defRPr sz="1800" b="0">
                <a:solidFill>
                  <a:schemeClr val="bg1">
                    <a:alpha val="30000"/>
                  </a:schemeClr>
                </a:solidFill>
              </a:defRPr>
            </a:lvl1pPr>
            <a:lvl2pPr marL="180975" indent="0" algn="r">
              <a:lnSpc>
                <a:spcPct val="100000"/>
              </a:lnSpc>
              <a:spcBef>
                <a:spcPts val="1600"/>
              </a:spcBef>
              <a:buNone/>
              <a:defRPr sz="1800" b="0">
                <a:solidFill>
                  <a:schemeClr val="bg1">
                    <a:alpha val="30000"/>
                  </a:schemeClr>
                </a:solidFill>
              </a:defRPr>
            </a:lvl2pPr>
          </a:lstStyle>
          <a:p>
            <a:pPr lvl="0"/>
            <a:r>
              <a:rPr lang="fr-FR" dirty="0"/>
              <a:t>00.</a:t>
            </a:r>
          </a:p>
        </p:txBody>
      </p:sp>
      <p:sp>
        <p:nvSpPr>
          <p:cNvPr id="14" name="Espace réservé du texte 14">
            <a:extLst>
              <a:ext uri="{FF2B5EF4-FFF2-40B4-BE49-F238E27FC236}">
                <a16:creationId xmlns:a16="http://schemas.microsoft.com/office/drawing/2014/main" id="{F3C1080F-253C-5DDE-9DEE-2BBB1E1D948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659077" y="3328614"/>
            <a:ext cx="3442471" cy="422405"/>
          </a:xfrm>
          <a:prstGeom prst="rect">
            <a:avLst/>
          </a:prstGeom>
        </p:spPr>
        <p:txBody>
          <a:bodyPr wrap="square" lIns="72000" tIns="72000" rIns="72000" anchor="ctr" anchorCtr="0">
            <a:spAutoFit/>
          </a:bodyPr>
          <a:lstStyle>
            <a:lvl1pPr marL="0" indent="0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None/>
              <a:defRPr sz="1800" b="0">
                <a:solidFill>
                  <a:schemeClr val="bg1">
                    <a:alpha val="30000"/>
                  </a:schemeClr>
                </a:solidFill>
              </a:defRPr>
            </a:lvl1pPr>
            <a:lvl2pPr marL="88900" indent="-88900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Char char=" "/>
              <a:defRPr sz="1800" b="0">
                <a:solidFill>
                  <a:schemeClr val="bg1">
                    <a:alpha val="30000"/>
                  </a:schemeClr>
                </a:solidFill>
              </a:defRPr>
            </a:lvl2pPr>
          </a:lstStyle>
          <a:p>
            <a:pPr lvl="0"/>
            <a:r>
              <a:rPr lang="fr-FR" dirty="0" err="1"/>
              <a:t>Title</a:t>
            </a:r>
            <a:r>
              <a:rPr lang="fr-FR" dirty="0"/>
              <a:t> of the </a:t>
            </a:r>
            <a:r>
              <a:rPr lang="fr-FR" dirty="0" err="1"/>
              <a:t>chapter</a:t>
            </a:r>
            <a:endParaRPr lang="fr-FR" dirty="0"/>
          </a:p>
        </p:txBody>
      </p:sp>
      <p:sp>
        <p:nvSpPr>
          <p:cNvPr id="16" name="Espace réservé du texte 14">
            <a:extLst>
              <a:ext uri="{FF2B5EF4-FFF2-40B4-BE49-F238E27FC236}">
                <a16:creationId xmlns:a16="http://schemas.microsoft.com/office/drawing/2014/main" id="{5651A6ED-7BD7-C0CC-CFCF-CC940E45A21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046517" y="2788139"/>
            <a:ext cx="466007" cy="422405"/>
          </a:xfrm>
          <a:prstGeom prst="rect">
            <a:avLst/>
          </a:prstGeom>
        </p:spPr>
        <p:txBody>
          <a:bodyPr wrap="none" lIns="72000" rIns="72000" anchor="ctr" anchorCtr="0">
            <a:spAutoFit/>
          </a:bodyPr>
          <a:lstStyle>
            <a:lvl1pPr marL="0" indent="0" algn="r">
              <a:lnSpc>
                <a:spcPct val="100000"/>
              </a:lnSpc>
              <a:spcBef>
                <a:spcPts val="1600"/>
              </a:spcBef>
              <a:buNone/>
              <a:defRPr sz="1800" b="0">
                <a:solidFill>
                  <a:schemeClr val="bg1">
                    <a:alpha val="30000"/>
                  </a:schemeClr>
                </a:solidFill>
              </a:defRPr>
            </a:lvl1pPr>
            <a:lvl2pPr marL="180975" indent="0" algn="r">
              <a:lnSpc>
                <a:spcPct val="100000"/>
              </a:lnSpc>
              <a:spcBef>
                <a:spcPts val="1600"/>
              </a:spcBef>
              <a:buNone/>
              <a:defRPr sz="1800" b="0">
                <a:solidFill>
                  <a:schemeClr val="bg1">
                    <a:alpha val="30000"/>
                  </a:schemeClr>
                </a:solidFill>
              </a:defRPr>
            </a:lvl2pPr>
          </a:lstStyle>
          <a:p>
            <a:pPr lvl="0"/>
            <a:r>
              <a:rPr lang="fr-FR" dirty="0"/>
              <a:t>00.</a:t>
            </a:r>
          </a:p>
        </p:txBody>
      </p:sp>
      <p:sp>
        <p:nvSpPr>
          <p:cNvPr id="17" name="Espace réservé du texte 14">
            <a:extLst>
              <a:ext uri="{FF2B5EF4-FFF2-40B4-BE49-F238E27FC236}">
                <a16:creationId xmlns:a16="http://schemas.microsoft.com/office/drawing/2014/main" id="{837FA803-44CF-E6A9-F6E3-20E1D39ECE4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659077" y="2788139"/>
            <a:ext cx="3442471" cy="422405"/>
          </a:xfrm>
          <a:prstGeom prst="rect">
            <a:avLst/>
          </a:prstGeom>
        </p:spPr>
        <p:txBody>
          <a:bodyPr wrap="square" lIns="72000" tIns="72000" rIns="72000" anchor="ctr" anchorCtr="0">
            <a:spAutoFit/>
          </a:bodyPr>
          <a:lstStyle>
            <a:lvl1pPr marL="0" indent="0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None/>
              <a:defRPr sz="1800" b="0">
                <a:solidFill>
                  <a:schemeClr val="bg1">
                    <a:alpha val="30000"/>
                  </a:schemeClr>
                </a:solidFill>
              </a:defRPr>
            </a:lvl1pPr>
            <a:lvl2pPr marL="88900" indent="-88900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Char char=" "/>
              <a:defRPr sz="1800" b="0">
                <a:solidFill>
                  <a:schemeClr val="bg1">
                    <a:alpha val="30000"/>
                  </a:schemeClr>
                </a:solidFill>
              </a:defRPr>
            </a:lvl2pPr>
          </a:lstStyle>
          <a:p>
            <a:pPr lvl="0"/>
            <a:r>
              <a:rPr lang="fr-FR" dirty="0" err="1"/>
              <a:t>Title</a:t>
            </a:r>
            <a:r>
              <a:rPr lang="fr-FR" dirty="0"/>
              <a:t> of the </a:t>
            </a:r>
            <a:r>
              <a:rPr lang="fr-FR" dirty="0" err="1"/>
              <a:t>chapter</a:t>
            </a:r>
            <a:endParaRPr lang="fr-FR" dirty="0"/>
          </a:p>
        </p:txBody>
      </p:sp>
      <p:sp>
        <p:nvSpPr>
          <p:cNvPr id="18" name="Espace réservé du texte 14">
            <a:extLst>
              <a:ext uri="{FF2B5EF4-FFF2-40B4-BE49-F238E27FC236}">
                <a16:creationId xmlns:a16="http://schemas.microsoft.com/office/drawing/2014/main" id="{59A84310-2D03-0561-11A9-58467F47646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046517" y="4409564"/>
            <a:ext cx="466007" cy="422405"/>
          </a:xfrm>
          <a:prstGeom prst="rect">
            <a:avLst/>
          </a:prstGeom>
        </p:spPr>
        <p:txBody>
          <a:bodyPr wrap="none" lIns="72000" rIns="72000" anchor="ctr" anchorCtr="0">
            <a:spAutoFit/>
          </a:bodyPr>
          <a:lstStyle>
            <a:lvl1pPr marL="0" indent="0" algn="r">
              <a:lnSpc>
                <a:spcPct val="100000"/>
              </a:lnSpc>
              <a:spcBef>
                <a:spcPts val="1600"/>
              </a:spcBef>
              <a:buNone/>
              <a:defRPr sz="1800" b="0">
                <a:solidFill>
                  <a:schemeClr val="bg1">
                    <a:alpha val="30000"/>
                  </a:schemeClr>
                </a:solidFill>
              </a:defRPr>
            </a:lvl1pPr>
            <a:lvl2pPr marL="180975" indent="0" algn="r">
              <a:lnSpc>
                <a:spcPct val="100000"/>
              </a:lnSpc>
              <a:spcBef>
                <a:spcPts val="1600"/>
              </a:spcBef>
              <a:buNone/>
              <a:defRPr sz="1800" b="0">
                <a:solidFill>
                  <a:schemeClr val="bg1">
                    <a:alpha val="30000"/>
                  </a:schemeClr>
                </a:solidFill>
              </a:defRPr>
            </a:lvl2pPr>
          </a:lstStyle>
          <a:p>
            <a:pPr lvl="0"/>
            <a:r>
              <a:rPr lang="fr-FR" dirty="0"/>
              <a:t>00.</a:t>
            </a:r>
          </a:p>
        </p:txBody>
      </p:sp>
      <p:sp>
        <p:nvSpPr>
          <p:cNvPr id="19" name="Espace réservé du texte 14">
            <a:extLst>
              <a:ext uri="{FF2B5EF4-FFF2-40B4-BE49-F238E27FC236}">
                <a16:creationId xmlns:a16="http://schemas.microsoft.com/office/drawing/2014/main" id="{77BCB3D0-07CD-075C-BE8E-3370FCF0B1E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659077" y="4409564"/>
            <a:ext cx="3442471" cy="422405"/>
          </a:xfrm>
          <a:prstGeom prst="rect">
            <a:avLst/>
          </a:prstGeom>
        </p:spPr>
        <p:txBody>
          <a:bodyPr wrap="square" lIns="72000" tIns="72000" rIns="72000" anchor="ctr" anchorCtr="0">
            <a:spAutoFit/>
          </a:bodyPr>
          <a:lstStyle>
            <a:lvl1pPr marL="0" indent="0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None/>
              <a:defRPr sz="1800" b="0">
                <a:solidFill>
                  <a:schemeClr val="bg1">
                    <a:alpha val="30000"/>
                  </a:schemeClr>
                </a:solidFill>
              </a:defRPr>
            </a:lvl1pPr>
            <a:lvl2pPr marL="88900" indent="-88900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Char char=" "/>
              <a:defRPr sz="1800" b="0">
                <a:solidFill>
                  <a:schemeClr val="bg1">
                    <a:alpha val="30000"/>
                  </a:schemeClr>
                </a:solidFill>
              </a:defRPr>
            </a:lvl2pPr>
          </a:lstStyle>
          <a:p>
            <a:pPr lvl="0"/>
            <a:r>
              <a:rPr lang="fr-FR" dirty="0" err="1"/>
              <a:t>Title</a:t>
            </a:r>
            <a:r>
              <a:rPr lang="fr-FR" dirty="0"/>
              <a:t> of the </a:t>
            </a:r>
            <a:r>
              <a:rPr lang="fr-FR" dirty="0" err="1"/>
              <a:t>chapter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908269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- Visual left [yellow to pink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ce réservé pour une image  11">
            <a:extLst>
              <a:ext uri="{FF2B5EF4-FFF2-40B4-BE49-F238E27FC236}">
                <a16:creationId xmlns:a16="http://schemas.microsoft.com/office/drawing/2014/main" id="{3591F85D-D601-4F19-BBE7-60D2AD19945A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-3" y="-1"/>
            <a:ext cx="6096000" cy="6753225"/>
          </a:xfrm>
          <a:custGeom>
            <a:avLst/>
            <a:gdLst>
              <a:gd name="connsiteX0" fmla="*/ 0 w 4057454"/>
              <a:gd name="connsiteY0" fmla="*/ 0 h 6753226"/>
              <a:gd name="connsiteX1" fmla="*/ 4057454 w 4057454"/>
              <a:gd name="connsiteY1" fmla="*/ 0 h 6753226"/>
              <a:gd name="connsiteX2" fmla="*/ 4057454 w 4057454"/>
              <a:gd name="connsiteY2" fmla="*/ 6753226 h 6753226"/>
              <a:gd name="connsiteX3" fmla="*/ 0 w 4057454"/>
              <a:gd name="connsiteY3" fmla="*/ 6753226 h 6753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7454" h="6753226">
                <a:moveTo>
                  <a:pt x="0" y="0"/>
                </a:moveTo>
                <a:lnTo>
                  <a:pt x="4057454" y="0"/>
                </a:lnTo>
                <a:lnTo>
                  <a:pt x="4057454" y="6753226"/>
                </a:lnTo>
                <a:lnTo>
                  <a:pt x="0" y="675322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GB" dirty="0"/>
              <a:t> </a:t>
            </a:r>
          </a:p>
        </p:txBody>
      </p:sp>
      <p:sp>
        <p:nvSpPr>
          <p:cNvPr id="19" name="Espace réservé du texte 14">
            <a:extLst>
              <a:ext uri="{FF2B5EF4-FFF2-40B4-BE49-F238E27FC236}">
                <a16:creationId xmlns:a16="http://schemas.microsoft.com/office/drawing/2014/main" id="{DC5588CE-C650-7FEE-7065-9BDB0EBBC5D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046517" y="4800987"/>
            <a:ext cx="466007" cy="422405"/>
          </a:xfrm>
          <a:prstGeom prst="rect">
            <a:avLst/>
          </a:prstGeom>
        </p:spPr>
        <p:txBody>
          <a:bodyPr wrap="none" lIns="72000" rIns="72000" anchor="ctr" anchorCtr="0">
            <a:spAutoFit/>
          </a:bodyPr>
          <a:lstStyle>
            <a:lvl1pPr marL="0" indent="0" algn="r">
              <a:lnSpc>
                <a:spcPct val="100000"/>
              </a:lnSpc>
              <a:spcBef>
                <a:spcPts val="1600"/>
              </a:spcBef>
              <a:buNone/>
              <a:defRPr sz="1800" b="0">
                <a:solidFill>
                  <a:schemeClr val="bg1">
                    <a:alpha val="30000"/>
                  </a:schemeClr>
                </a:solidFill>
              </a:defRPr>
            </a:lvl1pPr>
            <a:lvl2pPr marL="180975" indent="0" algn="r">
              <a:lnSpc>
                <a:spcPct val="100000"/>
              </a:lnSpc>
              <a:spcBef>
                <a:spcPts val="1600"/>
              </a:spcBef>
              <a:buNone/>
              <a:defRPr sz="1800" b="0">
                <a:solidFill>
                  <a:schemeClr val="bg1">
                    <a:alpha val="30000"/>
                  </a:schemeClr>
                </a:solidFill>
              </a:defRPr>
            </a:lvl2pPr>
          </a:lstStyle>
          <a:p>
            <a:pPr lvl="0"/>
            <a:r>
              <a:rPr lang="fr-FR" dirty="0"/>
              <a:t>00.</a:t>
            </a:r>
          </a:p>
        </p:txBody>
      </p:sp>
      <p:sp>
        <p:nvSpPr>
          <p:cNvPr id="20" name="Espace réservé du texte 14">
            <a:extLst>
              <a:ext uri="{FF2B5EF4-FFF2-40B4-BE49-F238E27FC236}">
                <a16:creationId xmlns:a16="http://schemas.microsoft.com/office/drawing/2014/main" id="{D4EA918E-74AB-C9F0-6D46-17A0A30EDA0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659076" y="4800987"/>
            <a:ext cx="3985200" cy="422405"/>
          </a:xfrm>
          <a:prstGeom prst="rect">
            <a:avLst/>
          </a:prstGeom>
        </p:spPr>
        <p:txBody>
          <a:bodyPr wrap="square" lIns="72000" tIns="72000" rIns="72000" anchor="ctr" anchorCtr="0">
            <a:spAutoFit/>
          </a:bodyPr>
          <a:lstStyle>
            <a:lvl1pPr marL="0" indent="0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None/>
              <a:defRPr sz="1800" b="0">
                <a:solidFill>
                  <a:schemeClr val="bg1">
                    <a:alpha val="30000"/>
                  </a:schemeClr>
                </a:solidFill>
              </a:defRPr>
            </a:lvl1pPr>
            <a:lvl2pPr marL="88900" indent="-88900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Char char=" "/>
              <a:defRPr sz="1800" b="0">
                <a:solidFill>
                  <a:schemeClr val="bg1">
                    <a:alpha val="30000"/>
                  </a:schemeClr>
                </a:solidFill>
              </a:defRPr>
            </a:lvl2pPr>
          </a:lstStyle>
          <a:p>
            <a:pPr lvl="0"/>
            <a:r>
              <a:rPr lang="fr-FR" dirty="0" err="1"/>
              <a:t>Title</a:t>
            </a:r>
            <a:r>
              <a:rPr lang="fr-FR" dirty="0"/>
              <a:t> of the </a:t>
            </a:r>
            <a:r>
              <a:rPr lang="fr-FR" dirty="0" err="1"/>
              <a:t>chapter</a:t>
            </a:r>
            <a:endParaRPr lang="fr-FR" dirty="0"/>
          </a:p>
        </p:txBody>
      </p:sp>
      <p:sp>
        <p:nvSpPr>
          <p:cNvPr id="21" name="Espace réservé du texte 14">
            <a:extLst>
              <a:ext uri="{FF2B5EF4-FFF2-40B4-BE49-F238E27FC236}">
                <a16:creationId xmlns:a16="http://schemas.microsoft.com/office/drawing/2014/main" id="{1160DF4F-A011-4BCC-3054-D2870C8903B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046517" y="3720038"/>
            <a:ext cx="466007" cy="422405"/>
          </a:xfrm>
          <a:prstGeom prst="rect">
            <a:avLst/>
          </a:prstGeom>
        </p:spPr>
        <p:txBody>
          <a:bodyPr wrap="none" lIns="72000" rIns="72000" anchor="ctr" anchorCtr="0">
            <a:spAutoFit/>
          </a:bodyPr>
          <a:lstStyle>
            <a:lvl1pPr marL="0" indent="0" algn="r">
              <a:lnSpc>
                <a:spcPct val="100000"/>
              </a:lnSpc>
              <a:spcBef>
                <a:spcPts val="1600"/>
              </a:spcBef>
              <a:buNone/>
              <a:defRPr sz="1800" b="0">
                <a:solidFill>
                  <a:schemeClr val="bg1">
                    <a:alpha val="30000"/>
                  </a:schemeClr>
                </a:solidFill>
              </a:defRPr>
            </a:lvl1pPr>
            <a:lvl2pPr marL="180975" indent="0" algn="r">
              <a:lnSpc>
                <a:spcPct val="100000"/>
              </a:lnSpc>
              <a:spcBef>
                <a:spcPts val="1600"/>
              </a:spcBef>
              <a:buNone/>
              <a:defRPr sz="1800" b="0">
                <a:solidFill>
                  <a:schemeClr val="bg1">
                    <a:alpha val="30000"/>
                  </a:schemeClr>
                </a:solidFill>
              </a:defRPr>
            </a:lvl2pPr>
          </a:lstStyle>
          <a:p>
            <a:pPr lvl="0"/>
            <a:r>
              <a:rPr lang="fr-FR" dirty="0"/>
              <a:t>00.</a:t>
            </a:r>
          </a:p>
        </p:txBody>
      </p:sp>
      <p:sp>
        <p:nvSpPr>
          <p:cNvPr id="22" name="Espace réservé du texte 14">
            <a:extLst>
              <a:ext uri="{FF2B5EF4-FFF2-40B4-BE49-F238E27FC236}">
                <a16:creationId xmlns:a16="http://schemas.microsoft.com/office/drawing/2014/main" id="{2EFF96D9-A733-4FD9-0F95-AD0C443D912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659076" y="3720038"/>
            <a:ext cx="3985200" cy="422405"/>
          </a:xfrm>
          <a:prstGeom prst="rect">
            <a:avLst/>
          </a:prstGeom>
        </p:spPr>
        <p:txBody>
          <a:bodyPr wrap="square" lIns="72000" tIns="72000" rIns="72000" anchor="ctr" anchorCtr="0">
            <a:spAutoFit/>
          </a:bodyPr>
          <a:lstStyle>
            <a:lvl1pPr marL="0" indent="0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None/>
              <a:defRPr sz="1800" b="0">
                <a:solidFill>
                  <a:schemeClr val="bg1">
                    <a:alpha val="30000"/>
                  </a:schemeClr>
                </a:solidFill>
              </a:defRPr>
            </a:lvl1pPr>
            <a:lvl2pPr marL="88900" indent="-88900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Char char=" "/>
              <a:defRPr sz="1800" b="0">
                <a:solidFill>
                  <a:schemeClr val="bg1">
                    <a:alpha val="30000"/>
                  </a:schemeClr>
                </a:solidFill>
              </a:defRPr>
            </a:lvl2pPr>
          </a:lstStyle>
          <a:p>
            <a:pPr lvl="0"/>
            <a:r>
              <a:rPr lang="fr-FR" dirty="0" err="1"/>
              <a:t>Title</a:t>
            </a:r>
            <a:r>
              <a:rPr lang="fr-FR" dirty="0"/>
              <a:t> of the </a:t>
            </a:r>
            <a:r>
              <a:rPr lang="fr-FR" dirty="0" err="1"/>
              <a:t>chapter</a:t>
            </a:r>
            <a:endParaRPr lang="fr-FR" dirty="0"/>
          </a:p>
        </p:txBody>
      </p:sp>
      <p:sp>
        <p:nvSpPr>
          <p:cNvPr id="23" name="Espace réservé du texte 14">
            <a:extLst>
              <a:ext uri="{FF2B5EF4-FFF2-40B4-BE49-F238E27FC236}">
                <a16:creationId xmlns:a16="http://schemas.microsoft.com/office/drawing/2014/main" id="{C58C0291-F288-6316-8AB7-CF5503D3001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046517" y="3179563"/>
            <a:ext cx="466007" cy="422405"/>
          </a:xfrm>
          <a:prstGeom prst="rect">
            <a:avLst/>
          </a:prstGeom>
        </p:spPr>
        <p:txBody>
          <a:bodyPr wrap="none" lIns="72000" rIns="72000" anchor="ctr" anchorCtr="0">
            <a:spAutoFit/>
          </a:bodyPr>
          <a:lstStyle>
            <a:lvl1pPr marL="0" indent="0" algn="r">
              <a:lnSpc>
                <a:spcPct val="100000"/>
              </a:lnSpc>
              <a:spcBef>
                <a:spcPts val="1600"/>
              </a:spcBef>
              <a:buNone/>
              <a:defRPr sz="1800" b="0">
                <a:solidFill>
                  <a:schemeClr val="bg1">
                    <a:alpha val="30000"/>
                  </a:schemeClr>
                </a:solidFill>
              </a:defRPr>
            </a:lvl1pPr>
            <a:lvl2pPr marL="180975" indent="0" algn="r">
              <a:lnSpc>
                <a:spcPct val="100000"/>
              </a:lnSpc>
              <a:spcBef>
                <a:spcPts val="1600"/>
              </a:spcBef>
              <a:buNone/>
              <a:defRPr sz="1800" b="0">
                <a:solidFill>
                  <a:schemeClr val="bg1">
                    <a:alpha val="30000"/>
                  </a:schemeClr>
                </a:solidFill>
              </a:defRPr>
            </a:lvl2pPr>
          </a:lstStyle>
          <a:p>
            <a:pPr lvl="0"/>
            <a:r>
              <a:rPr lang="fr-FR" dirty="0"/>
              <a:t>00.</a:t>
            </a:r>
          </a:p>
        </p:txBody>
      </p:sp>
      <p:sp>
        <p:nvSpPr>
          <p:cNvPr id="24" name="Espace réservé du texte 14">
            <a:extLst>
              <a:ext uri="{FF2B5EF4-FFF2-40B4-BE49-F238E27FC236}">
                <a16:creationId xmlns:a16="http://schemas.microsoft.com/office/drawing/2014/main" id="{59E1DB4E-3406-1794-988A-C18EC4B9258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659076" y="3179563"/>
            <a:ext cx="3985200" cy="422405"/>
          </a:xfrm>
          <a:prstGeom prst="rect">
            <a:avLst/>
          </a:prstGeom>
        </p:spPr>
        <p:txBody>
          <a:bodyPr wrap="square" lIns="72000" tIns="72000" rIns="72000" anchor="ctr" anchorCtr="0">
            <a:spAutoFit/>
          </a:bodyPr>
          <a:lstStyle>
            <a:lvl1pPr marL="0" indent="0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None/>
              <a:defRPr sz="1800" b="0">
                <a:solidFill>
                  <a:schemeClr val="bg1">
                    <a:alpha val="30000"/>
                  </a:schemeClr>
                </a:solidFill>
              </a:defRPr>
            </a:lvl1pPr>
            <a:lvl2pPr marL="88900" indent="-88900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Char char=" "/>
              <a:defRPr sz="1800" b="0">
                <a:solidFill>
                  <a:schemeClr val="bg1">
                    <a:alpha val="30000"/>
                  </a:schemeClr>
                </a:solidFill>
              </a:defRPr>
            </a:lvl2pPr>
          </a:lstStyle>
          <a:p>
            <a:pPr lvl="0"/>
            <a:r>
              <a:rPr lang="fr-FR" dirty="0" err="1"/>
              <a:t>Title</a:t>
            </a:r>
            <a:r>
              <a:rPr lang="fr-FR" dirty="0"/>
              <a:t> of the </a:t>
            </a:r>
            <a:r>
              <a:rPr lang="fr-FR" dirty="0" err="1"/>
              <a:t>chapter</a:t>
            </a:r>
            <a:endParaRPr lang="fr-FR" dirty="0"/>
          </a:p>
        </p:txBody>
      </p:sp>
      <p:sp>
        <p:nvSpPr>
          <p:cNvPr id="25" name="Espace réservé du texte 14">
            <a:extLst>
              <a:ext uri="{FF2B5EF4-FFF2-40B4-BE49-F238E27FC236}">
                <a16:creationId xmlns:a16="http://schemas.microsoft.com/office/drawing/2014/main" id="{4BE78B24-5D61-0C5F-94A0-3F0F92E409C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046517" y="2639088"/>
            <a:ext cx="466007" cy="422405"/>
          </a:xfrm>
          <a:prstGeom prst="rect">
            <a:avLst/>
          </a:prstGeom>
        </p:spPr>
        <p:txBody>
          <a:bodyPr wrap="none" lIns="72000" rIns="72000" anchor="ctr" anchorCtr="0">
            <a:spAutoFit/>
          </a:bodyPr>
          <a:lstStyle>
            <a:lvl1pPr marL="0" indent="0" algn="r">
              <a:lnSpc>
                <a:spcPct val="100000"/>
              </a:lnSpc>
              <a:spcBef>
                <a:spcPts val="1600"/>
              </a:spcBef>
              <a:buNone/>
              <a:defRPr sz="1800" b="0">
                <a:solidFill>
                  <a:schemeClr val="bg1">
                    <a:alpha val="30000"/>
                  </a:schemeClr>
                </a:solidFill>
              </a:defRPr>
            </a:lvl1pPr>
            <a:lvl2pPr marL="180975" indent="0" algn="r">
              <a:lnSpc>
                <a:spcPct val="100000"/>
              </a:lnSpc>
              <a:spcBef>
                <a:spcPts val="1600"/>
              </a:spcBef>
              <a:buNone/>
              <a:defRPr sz="1800" b="0">
                <a:solidFill>
                  <a:schemeClr val="bg1">
                    <a:alpha val="30000"/>
                  </a:schemeClr>
                </a:solidFill>
              </a:defRPr>
            </a:lvl2pPr>
          </a:lstStyle>
          <a:p>
            <a:pPr lvl="0"/>
            <a:r>
              <a:rPr lang="fr-FR" dirty="0"/>
              <a:t>00.</a:t>
            </a:r>
          </a:p>
        </p:txBody>
      </p:sp>
      <p:sp>
        <p:nvSpPr>
          <p:cNvPr id="26" name="Espace réservé du texte 14">
            <a:extLst>
              <a:ext uri="{FF2B5EF4-FFF2-40B4-BE49-F238E27FC236}">
                <a16:creationId xmlns:a16="http://schemas.microsoft.com/office/drawing/2014/main" id="{E341BF1C-7A01-4E31-F64F-4D8B02C0B38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659076" y="2639088"/>
            <a:ext cx="3985200" cy="422405"/>
          </a:xfrm>
          <a:prstGeom prst="rect">
            <a:avLst/>
          </a:prstGeom>
        </p:spPr>
        <p:txBody>
          <a:bodyPr wrap="square" lIns="72000" tIns="72000" rIns="72000" anchor="ctr" anchorCtr="0">
            <a:spAutoFit/>
          </a:bodyPr>
          <a:lstStyle>
            <a:lvl1pPr marL="0" indent="0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None/>
              <a:defRPr sz="1800" b="0">
                <a:solidFill>
                  <a:schemeClr val="bg1">
                    <a:alpha val="30000"/>
                  </a:schemeClr>
                </a:solidFill>
              </a:defRPr>
            </a:lvl1pPr>
            <a:lvl2pPr marL="88900" indent="-88900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Char char=" "/>
              <a:defRPr sz="1800" b="0">
                <a:solidFill>
                  <a:schemeClr val="bg1">
                    <a:alpha val="30000"/>
                  </a:schemeClr>
                </a:solidFill>
              </a:defRPr>
            </a:lvl2pPr>
          </a:lstStyle>
          <a:p>
            <a:pPr lvl="0"/>
            <a:r>
              <a:rPr lang="fr-FR" dirty="0" err="1"/>
              <a:t>Title</a:t>
            </a:r>
            <a:r>
              <a:rPr lang="fr-FR" dirty="0"/>
              <a:t> of the </a:t>
            </a:r>
            <a:r>
              <a:rPr lang="fr-FR" dirty="0" err="1"/>
              <a:t>chapter</a:t>
            </a:r>
            <a:endParaRPr lang="fr-FR" dirty="0"/>
          </a:p>
        </p:txBody>
      </p:sp>
      <p:sp>
        <p:nvSpPr>
          <p:cNvPr id="27" name="Espace réservé du texte 14">
            <a:extLst>
              <a:ext uri="{FF2B5EF4-FFF2-40B4-BE49-F238E27FC236}">
                <a16:creationId xmlns:a16="http://schemas.microsoft.com/office/drawing/2014/main" id="{EE7632FC-98BA-FABF-2556-B89F119CD9D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046517" y="4260513"/>
            <a:ext cx="466007" cy="422405"/>
          </a:xfrm>
          <a:prstGeom prst="rect">
            <a:avLst/>
          </a:prstGeom>
        </p:spPr>
        <p:txBody>
          <a:bodyPr wrap="none" lIns="72000" rIns="72000" anchor="ctr" anchorCtr="0">
            <a:spAutoFit/>
          </a:bodyPr>
          <a:lstStyle>
            <a:lvl1pPr marL="0" indent="0" algn="r">
              <a:lnSpc>
                <a:spcPct val="100000"/>
              </a:lnSpc>
              <a:spcBef>
                <a:spcPts val="1600"/>
              </a:spcBef>
              <a:buNone/>
              <a:defRPr sz="1800" b="0">
                <a:solidFill>
                  <a:schemeClr val="bg1">
                    <a:alpha val="30000"/>
                  </a:schemeClr>
                </a:solidFill>
              </a:defRPr>
            </a:lvl1pPr>
            <a:lvl2pPr marL="180975" indent="0" algn="r">
              <a:lnSpc>
                <a:spcPct val="100000"/>
              </a:lnSpc>
              <a:spcBef>
                <a:spcPts val="1600"/>
              </a:spcBef>
              <a:buNone/>
              <a:defRPr sz="1800" b="0">
                <a:solidFill>
                  <a:schemeClr val="bg1">
                    <a:alpha val="30000"/>
                  </a:schemeClr>
                </a:solidFill>
              </a:defRPr>
            </a:lvl2pPr>
          </a:lstStyle>
          <a:p>
            <a:pPr lvl="0"/>
            <a:r>
              <a:rPr lang="fr-FR" dirty="0"/>
              <a:t>00.</a:t>
            </a:r>
          </a:p>
        </p:txBody>
      </p:sp>
      <p:sp>
        <p:nvSpPr>
          <p:cNvPr id="28" name="Espace réservé du texte 14">
            <a:extLst>
              <a:ext uri="{FF2B5EF4-FFF2-40B4-BE49-F238E27FC236}">
                <a16:creationId xmlns:a16="http://schemas.microsoft.com/office/drawing/2014/main" id="{8425036B-5D34-2BE3-3161-17211A2289F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659076" y="4260513"/>
            <a:ext cx="3985200" cy="422405"/>
          </a:xfrm>
          <a:prstGeom prst="rect">
            <a:avLst/>
          </a:prstGeom>
        </p:spPr>
        <p:txBody>
          <a:bodyPr wrap="square" lIns="72000" tIns="72000" rIns="72000" anchor="ctr" anchorCtr="0">
            <a:spAutoFit/>
          </a:bodyPr>
          <a:lstStyle>
            <a:lvl1pPr marL="0" indent="0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None/>
              <a:defRPr sz="1800" b="0">
                <a:solidFill>
                  <a:schemeClr val="bg1">
                    <a:alpha val="30000"/>
                  </a:schemeClr>
                </a:solidFill>
              </a:defRPr>
            </a:lvl1pPr>
            <a:lvl2pPr marL="88900" indent="-88900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Char char=" "/>
              <a:defRPr sz="1800" b="0">
                <a:solidFill>
                  <a:schemeClr val="bg1">
                    <a:alpha val="30000"/>
                  </a:schemeClr>
                </a:solidFill>
              </a:defRPr>
            </a:lvl2pPr>
          </a:lstStyle>
          <a:p>
            <a:pPr lvl="0"/>
            <a:r>
              <a:rPr lang="fr-FR" dirty="0" err="1"/>
              <a:t>Title</a:t>
            </a:r>
            <a:r>
              <a:rPr lang="fr-FR" dirty="0"/>
              <a:t> of the </a:t>
            </a:r>
            <a:r>
              <a:rPr lang="fr-FR" dirty="0" err="1"/>
              <a:t>chapter</a:t>
            </a:r>
            <a:endParaRPr lang="fr-F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A33B1F-9E17-2F8A-6692-D955F41FADE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54364" y="5868437"/>
            <a:ext cx="1045056" cy="713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3495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- Visual left [pink to purple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ce réservé pour une image  11">
            <a:extLst>
              <a:ext uri="{FF2B5EF4-FFF2-40B4-BE49-F238E27FC236}">
                <a16:creationId xmlns:a16="http://schemas.microsoft.com/office/drawing/2014/main" id="{3591F85D-D601-4F19-BBE7-60D2AD19945A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-3" y="-1"/>
            <a:ext cx="6096000" cy="6753225"/>
          </a:xfrm>
          <a:custGeom>
            <a:avLst/>
            <a:gdLst>
              <a:gd name="connsiteX0" fmla="*/ 0 w 4057454"/>
              <a:gd name="connsiteY0" fmla="*/ 0 h 6753226"/>
              <a:gd name="connsiteX1" fmla="*/ 4057454 w 4057454"/>
              <a:gd name="connsiteY1" fmla="*/ 0 h 6753226"/>
              <a:gd name="connsiteX2" fmla="*/ 4057454 w 4057454"/>
              <a:gd name="connsiteY2" fmla="*/ 6753226 h 6753226"/>
              <a:gd name="connsiteX3" fmla="*/ 0 w 4057454"/>
              <a:gd name="connsiteY3" fmla="*/ 6753226 h 6753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7454" h="6753226">
                <a:moveTo>
                  <a:pt x="0" y="0"/>
                </a:moveTo>
                <a:lnTo>
                  <a:pt x="4057454" y="0"/>
                </a:lnTo>
                <a:lnTo>
                  <a:pt x="4057454" y="6753226"/>
                </a:lnTo>
                <a:lnTo>
                  <a:pt x="0" y="675322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GB" dirty="0"/>
              <a:t>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0C87346-DE74-ABE7-AA10-33D1B940BA84}"/>
              </a:ext>
            </a:extLst>
          </p:cNvPr>
          <p:cNvSpPr/>
          <p:nvPr userDrawn="1"/>
        </p:nvSpPr>
        <p:spPr>
          <a:xfrm>
            <a:off x="0" y="6753226"/>
            <a:ext cx="12192000" cy="104774"/>
          </a:xfrm>
          <a:prstGeom prst="rect">
            <a:avLst/>
          </a:prstGeom>
          <a:gradFill flip="none" rotWithShape="1">
            <a:gsLst>
              <a:gs pos="100000">
                <a:srgbClr val="A665FF"/>
              </a:gs>
              <a:gs pos="0">
                <a:schemeClr val="accent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Espace réservé du texte 14">
            <a:extLst>
              <a:ext uri="{FF2B5EF4-FFF2-40B4-BE49-F238E27FC236}">
                <a16:creationId xmlns:a16="http://schemas.microsoft.com/office/drawing/2014/main" id="{CE5C0C44-E8AD-F881-3DCB-34E99AFB9D0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046517" y="4800987"/>
            <a:ext cx="466007" cy="422405"/>
          </a:xfrm>
          <a:prstGeom prst="rect">
            <a:avLst/>
          </a:prstGeom>
        </p:spPr>
        <p:txBody>
          <a:bodyPr wrap="none" lIns="72000" rIns="72000" anchor="ctr" anchorCtr="0">
            <a:spAutoFit/>
          </a:bodyPr>
          <a:lstStyle>
            <a:lvl1pPr marL="0" indent="0" algn="r">
              <a:lnSpc>
                <a:spcPct val="100000"/>
              </a:lnSpc>
              <a:spcBef>
                <a:spcPts val="1600"/>
              </a:spcBef>
              <a:buNone/>
              <a:defRPr sz="1800" b="0">
                <a:solidFill>
                  <a:schemeClr val="bg1">
                    <a:alpha val="30000"/>
                  </a:schemeClr>
                </a:solidFill>
              </a:defRPr>
            </a:lvl1pPr>
            <a:lvl2pPr marL="180975" indent="0" algn="r">
              <a:lnSpc>
                <a:spcPct val="100000"/>
              </a:lnSpc>
              <a:spcBef>
                <a:spcPts val="1600"/>
              </a:spcBef>
              <a:buNone/>
              <a:defRPr sz="1800" b="0">
                <a:solidFill>
                  <a:schemeClr val="bg1">
                    <a:alpha val="30000"/>
                  </a:schemeClr>
                </a:solidFill>
              </a:defRPr>
            </a:lvl2pPr>
          </a:lstStyle>
          <a:p>
            <a:pPr lvl="0"/>
            <a:r>
              <a:rPr lang="fr-FR" dirty="0"/>
              <a:t>00.</a:t>
            </a:r>
          </a:p>
        </p:txBody>
      </p:sp>
      <p:sp>
        <p:nvSpPr>
          <p:cNvPr id="8" name="Espace réservé du texte 14">
            <a:extLst>
              <a:ext uri="{FF2B5EF4-FFF2-40B4-BE49-F238E27FC236}">
                <a16:creationId xmlns:a16="http://schemas.microsoft.com/office/drawing/2014/main" id="{DBA125E7-6BB2-02EB-95B6-2E1E3B9C1BF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659076" y="4800987"/>
            <a:ext cx="3985200" cy="422405"/>
          </a:xfrm>
          <a:prstGeom prst="rect">
            <a:avLst/>
          </a:prstGeom>
        </p:spPr>
        <p:txBody>
          <a:bodyPr wrap="square" lIns="72000" tIns="72000" rIns="72000" anchor="ctr" anchorCtr="0">
            <a:spAutoFit/>
          </a:bodyPr>
          <a:lstStyle>
            <a:lvl1pPr marL="0" indent="0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None/>
              <a:defRPr sz="1800" b="0">
                <a:solidFill>
                  <a:schemeClr val="bg1">
                    <a:alpha val="30000"/>
                  </a:schemeClr>
                </a:solidFill>
              </a:defRPr>
            </a:lvl1pPr>
            <a:lvl2pPr marL="88900" indent="-88900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Char char=" "/>
              <a:defRPr sz="1800" b="0">
                <a:solidFill>
                  <a:schemeClr val="bg1">
                    <a:alpha val="30000"/>
                  </a:schemeClr>
                </a:solidFill>
              </a:defRPr>
            </a:lvl2pPr>
          </a:lstStyle>
          <a:p>
            <a:pPr lvl="0"/>
            <a:r>
              <a:rPr lang="fr-FR" dirty="0" err="1"/>
              <a:t>Title</a:t>
            </a:r>
            <a:r>
              <a:rPr lang="fr-FR" dirty="0"/>
              <a:t> of the </a:t>
            </a:r>
            <a:r>
              <a:rPr lang="fr-FR" dirty="0" err="1"/>
              <a:t>chapter</a:t>
            </a:r>
            <a:endParaRPr lang="fr-FR" dirty="0"/>
          </a:p>
        </p:txBody>
      </p:sp>
      <p:sp>
        <p:nvSpPr>
          <p:cNvPr id="9" name="Espace réservé du texte 14">
            <a:extLst>
              <a:ext uri="{FF2B5EF4-FFF2-40B4-BE49-F238E27FC236}">
                <a16:creationId xmlns:a16="http://schemas.microsoft.com/office/drawing/2014/main" id="{983966AB-4935-D75F-D188-B6651AA6E56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046517" y="3720038"/>
            <a:ext cx="466007" cy="422405"/>
          </a:xfrm>
          <a:prstGeom prst="rect">
            <a:avLst/>
          </a:prstGeom>
        </p:spPr>
        <p:txBody>
          <a:bodyPr wrap="none" lIns="72000" rIns="72000" anchor="ctr" anchorCtr="0">
            <a:spAutoFit/>
          </a:bodyPr>
          <a:lstStyle>
            <a:lvl1pPr marL="0" indent="0" algn="r">
              <a:lnSpc>
                <a:spcPct val="100000"/>
              </a:lnSpc>
              <a:spcBef>
                <a:spcPts val="1600"/>
              </a:spcBef>
              <a:buNone/>
              <a:defRPr sz="1800" b="0">
                <a:solidFill>
                  <a:schemeClr val="bg1">
                    <a:alpha val="30000"/>
                  </a:schemeClr>
                </a:solidFill>
              </a:defRPr>
            </a:lvl1pPr>
            <a:lvl2pPr marL="180975" indent="0" algn="r">
              <a:lnSpc>
                <a:spcPct val="100000"/>
              </a:lnSpc>
              <a:spcBef>
                <a:spcPts val="1600"/>
              </a:spcBef>
              <a:buNone/>
              <a:defRPr sz="1800" b="0">
                <a:solidFill>
                  <a:schemeClr val="bg1">
                    <a:alpha val="30000"/>
                  </a:schemeClr>
                </a:solidFill>
              </a:defRPr>
            </a:lvl2pPr>
          </a:lstStyle>
          <a:p>
            <a:pPr lvl="0"/>
            <a:r>
              <a:rPr lang="fr-FR" dirty="0"/>
              <a:t>00.</a:t>
            </a:r>
          </a:p>
        </p:txBody>
      </p:sp>
      <p:sp>
        <p:nvSpPr>
          <p:cNvPr id="13" name="Espace réservé du texte 14">
            <a:extLst>
              <a:ext uri="{FF2B5EF4-FFF2-40B4-BE49-F238E27FC236}">
                <a16:creationId xmlns:a16="http://schemas.microsoft.com/office/drawing/2014/main" id="{E7AC21F5-1E23-8787-17EC-D3D36593F42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659076" y="3720038"/>
            <a:ext cx="3985200" cy="422405"/>
          </a:xfrm>
          <a:prstGeom prst="rect">
            <a:avLst/>
          </a:prstGeom>
        </p:spPr>
        <p:txBody>
          <a:bodyPr wrap="square" lIns="72000" tIns="72000" rIns="72000" anchor="ctr" anchorCtr="0">
            <a:spAutoFit/>
          </a:bodyPr>
          <a:lstStyle>
            <a:lvl1pPr marL="0" indent="0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None/>
              <a:defRPr sz="1800" b="0">
                <a:solidFill>
                  <a:schemeClr val="bg1">
                    <a:alpha val="30000"/>
                  </a:schemeClr>
                </a:solidFill>
              </a:defRPr>
            </a:lvl1pPr>
            <a:lvl2pPr marL="88900" indent="-88900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Char char=" "/>
              <a:defRPr sz="1800" b="0">
                <a:solidFill>
                  <a:schemeClr val="bg1">
                    <a:alpha val="30000"/>
                  </a:schemeClr>
                </a:solidFill>
              </a:defRPr>
            </a:lvl2pPr>
          </a:lstStyle>
          <a:p>
            <a:pPr lvl="0"/>
            <a:r>
              <a:rPr lang="fr-FR" dirty="0" err="1"/>
              <a:t>Title</a:t>
            </a:r>
            <a:r>
              <a:rPr lang="fr-FR" dirty="0"/>
              <a:t> of the </a:t>
            </a:r>
            <a:r>
              <a:rPr lang="fr-FR" dirty="0" err="1"/>
              <a:t>chapter</a:t>
            </a:r>
            <a:endParaRPr lang="fr-FR" dirty="0"/>
          </a:p>
        </p:txBody>
      </p:sp>
      <p:sp>
        <p:nvSpPr>
          <p:cNvPr id="14" name="Espace réservé du texte 14">
            <a:extLst>
              <a:ext uri="{FF2B5EF4-FFF2-40B4-BE49-F238E27FC236}">
                <a16:creationId xmlns:a16="http://schemas.microsoft.com/office/drawing/2014/main" id="{526E1C3D-4C52-FA83-58B3-52714C82351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046517" y="3179563"/>
            <a:ext cx="466007" cy="422405"/>
          </a:xfrm>
          <a:prstGeom prst="rect">
            <a:avLst/>
          </a:prstGeom>
        </p:spPr>
        <p:txBody>
          <a:bodyPr wrap="none" lIns="72000" rIns="72000" anchor="ctr" anchorCtr="0">
            <a:spAutoFit/>
          </a:bodyPr>
          <a:lstStyle>
            <a:lvl1pPr marL="0" indent="0" algn="r">
              <a:lnSpc>
                <a:spcPct val="100000"/>
              </a:lnSpc>
              <a:spcBef>
                <a:spcPts val="1600"/>
              </a:spcBef>
              <a:buNone/>
              <a:defRPr sz="1800" b="0">
                <a:solidFill>
                  <a:schemeClr val="bg1">
                    <a:alpha val="30000"/>
                  </a:schemeClr>
                </a:solidFill>
              </a:defRPr>
            </a:lvl1pPr>
            <a:lvl2pPr marL="180975" indent="0" algn="r">
              <a:lnSpc>
                <a:spcPct val="100000"/>
              </a:lnSpc>
              <a:spcBef>
                <a:spcPts val="1600"/>
              </a:spcBef>
              <a:buNone/>
              <a:defRPr sz="1800" b="0">
                <a:solidFill>
                  <a:schemeClr val="bg1">
                    <a:alpha val="30000"/>
                  </a:schemeClr>
                </a:solidFill>
              </a:defRPr>
            </a:lvl2pPr>
          </a:lstStyle>
          <a:p>
            <a:pPr lvl="0"/>
            <a:r>
              <a:rPr lang="fr-FR" dirty="0"/>
              <a:t>00.</a:t>
            </a:r>
          </a:p>
        </p:txBody>
      </p:sp>
      <p:sp>
        <p:nvSpPr>
          <p:cNvPr id="15" name="Espace réservé du texte 14">
            <a:extLst>
              <a:ext uri="{FF2B5EF4-FFF2-40B4-BE49-F238E27FC236}">
                <a16:creationId xmlns:a16="http://schemas.microsoft.com/office/drawing/2014/main" id="{9BA95A66-6739-9374-3FA1-9E4C4FCE765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659076" y="3179563"/>
            <a:ext cx="3985200" cy="422405"/>
          </a:xfrm>
          <a:prstGeom prst="rect">
            <a:avLst/>
          </a:prstGeom>
        </p:spPr>
        <p:txBody>
          <a:bodyPr wrap="square" lIns="72000" tIns="72000" rIns="72000" anchor="ctr" anchorCtr="0">
            <a:spAutoFit/>
          </a:bodyPr>
          <a:lstStyle>
            <a:lvl1pPr marL="0" indent="0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None/>
              <a:defRPr sz="1800" b="0">
                <a:solidFill>
                  <a:schemeClr val="bg1">
                    <a:alpha val="30000"/>
                  </a:schemeClr>
                </a:solidFill>
              </a:defRPr>
            </a:lvl1pPr>
            <a:lvl2pPr marL="88900" indent="-88900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Char char=" "/>
              <a:defRPr sz="1800" b="0">
                <a:solidFill>
                  <a:schemeClr val="bg1">
                    <a:alpha val="30000"/>
                  </a:schemeClr>
                </a:solidFill>
              </a:defRPr>
            </a:lvl2pPr>
          </a:lstStyle>
          <a:p>
            <a:pPr lvl="0"/>
            <a:r>
              <a:rPr lang="fr-FR" dirty="0" err="1"/>
              <a:t>Title</a:t>
            </a:r>
            <a:r>
              <a:rPr lang="fr-FR" dirty="0"/>
              <a:t> of the </a:t>
            </a:r>
            <a:r>
              <a:rPr lang="fr-FR" dirty="0" err="1"/>
              <a:t>chapter</a:t>
            </a:r>
            <a:endParaRPr lang="fr-FR" dirty="0"/>
          </a:p>
        </p:txBody>
      </p:sp>
      <p:sp>
        <p:nvSpPr>
          <p:cNvPr id="16" name="Espace réservé du texte 14">
            <a:extLst>
              <a:ext uri="{FF2B5EF4-FFF2-40B4-BE49-F238E27FC236}">
                <a16:creationId xmlns:a16="http://schemas.microsoft.com/office/drawing/2014/main" id="{2E9436EE-8CE8-4272-0F5B-7BA30C283C3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046517" y="2639088"/>
            <a:ext cx="466007" cy="422405"/>
          </a:xfrm>
          <a:prstGeom prst="rect">
            <a:avLst/>
          </a:prstGeom>
        </p:spPr>
        <p:txBody>
          <a:bodyPr wrap="none" lIns="72000" rIns="72000" anchor="ctr" anchorCtr="0">
            <a:spAutoFit/>
          </a:bodyPr>
          <a:lstStyle>
            <a:lvl1pPr marL="0" indent="0" algn="r">
              <a:lnSpc>
                <a:spcPct val="100000"/>
              </a:lnSpc>
              <a:spcBef>
                <a:spcPts val="1600"/>
              </a:spcBef>
              <a:buNone/>
              <a:defRPr sz="1800" b="0">
                <a:solidFill>
                  <a:schemeClr val="bg1">
                    <a:alpha val="30000"/>
                  </a:schemeClr>
                </a:solidFill>
              </a:defRPr>
            </a:lvl1pPr>
            <a:lvl2pPr marL="180975" indent="0" algn="r">
              <a:lnSpc>
                <a:spcPct val="100000"/>
              </a:lnSpc>
              <a:spcBef>
                <a:spcPts val="1600"/>
              </a:spcBef>
              <a:buNone/>
              <a:defRPr sz="1800" b="0">
                <a:solidFill>
                  <a:schemeClr val="bg1">
                    <a:alpha val="30000"/>
                  </a:schemeClr>
                </a:solidFill>
              </a:defRPr>
            </a:lvl2pPr>
          </a:lstStyle>
          <a:p>
            <a:pPr lvl="0"/>
            <a:r>
              <a:rPr lang="fr-FR" dirty="0"/>
              <a:t>00.</a:t>
            </a:r>
          </a:p>
        </p:txBody>
      </p:sp>
      <p:sp>
        <p:nvSpPr>
          <p:cNvPr id="17" name="Espace réservé du texte 14">
            <a:extLst>
              <a:ext uri="{FF2B5EF4-FFF2-40B4-BE49-F238E27FC236}">
                <a16:creationId xmlns:a16="http://schemas.microsoft.com/office/drawing/2014/main" id="{60B7ABEB-62A7-AA4A-E016-36A541F4E67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659076" y="2639088"/>
            <a:ext cx="3985200" cy="422405"/>
          </a:xfrm>
          <a:prstGeom prst="rect">
            <a:avLst/>
          </a:prstGeom>
        </p:spPr>
        <p:txBody>
          <a:bodyPr wrap="square" lIns="72000" tIns="72000" rIns="72000" anchor="ctr" anchorCtr="0">
            <a:spAutoFit/>
          </a:bodyPr>
          <a:lstStyle>
            <a:lvl1pPr marL="0" indent="0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None/>
              <a:defRPr sz="1800" b="0">
                <a:solidFill>
                  <a:schemeClr val="bg1">
                    <a:alpha val="30000"/>
                  </a:schemeClr>
                </a:solidFill>
              </a:defRPr>
            </a:lvl1pPr>
            <a:lvl2pPr marL="88900" indent="-88900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Char char=" "/>
              <a:defRPr sz="1800" b="0">
                <a:solidFill>
                  <a:schemeClr val="bg1">
                    <a:alpha val="30000"/>
                  </a:schemeClr>
                </a:solidFill>
              </a:defRPr>
            </a:lvl2pPr>
          </a:lstStyle>
          <a:p>
            <a:pPr lvl="0"/>
            <a:r>
              <a:rPr lang="fr-FR" dirty="0" err="1"/>
              <a:t>Title</a:t>
            </a:r>
            <a:r>
              <a:rPr lang="fr-FR" dirty="0"/>
              <a:t> of the </a:t>
            </a:r>
            <a:r>
              <a:rPr lang="fr-FR" dirty="0" err="1"/>
              <a:t>chapter</a:t>
            </a:r>
            <a:endParaRPr lang="fr-FR" dirty="0"/>
          </a:p>
        </p:txBody>
      </p:sp>
      <p:sp>
        <p:nvSpPr>
          <p:cNvPr id="18" name="Espace réservé du texte 14">
            <a:extLst>
              <a:ext uri="{FF2B5EF4-FFF2-40B4-BE49-F238E27FC236}">
                <a16:creationId xmlns:a16="http://schemas.microsoft.com/office/drawing/2014/main" id="{A3CCB40E-A78D-56A8-2185-18D8EA50C27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046517" y="4260513"/>
            <a:ext cx="466007" cy="422405"/>
          </a:xfrm>
          <a:prstGeom prst="rect">
            <a:avLst/>
          </a:prstGeom>
        </p:spPr>
        <p:txBody>
          <a:bodyPr wrap="none" lIns="72000" rIns="72000" anchor="ctr" anchorCtr="0">
            <a:spAutoFit/>
          </a:bodyPr>
          <a:lstStyle>
            <a:lvl1pPr marL="0" indent="0" algn="r">
              <a:lnSpc>
                <a:spcPct val="100000"/>
              </a:lnSpc>
              <a:spcBef>
                <a:spcPts val="1600"/>
              </a:spcBef>
              <a:buNone/>
              <a:defRPr sz="1800" b="0">
                <a:solidFill>
                  <a:schemeClr val="bg1">
                    <a:alpha val="30000"/>
                  </a:schemeClr>
                </a:solidFill>
              </a:defRPr>
            </a:lvl1pPr>
            <a:lvl2pPr marL="180975" indent="0" algn="r">
              <a:lnSpc>
                <a:spcPct val="100000"/>
              </a:lnSpc>
              <a:spcBef>
                <a:spcPts val="1600"/>
              </a:spcBef>
              <a:buNone/>
              <a:defRPr sz="1800" b="0">
                <a:solidFill>
                  <a:schemeClr val="bg1">
                    <a:alpha val="30000"/>
                  </a:schemeClr>
                </a:solidFill>
              </a:defRPr>
            </a:lvl2pPr>
          </a:lstStyle>
          <a:p>
            <a:pPr lvl="0"/>
            <a:r>
              <a:rPr lang="fr-FR" dirty="0"/>
              <a:t>00.</a:t>
            </a:r>
          </a:p>
        </p:txBody>
      </p:sp>
      <p:sp>
        <p:nvSpPr>
          <p:cNvPr id="19" name="Espace réservé du texte 14">
            <a:extLst>
              <a:ext uri="{FF2B5EF4-FFF2-40B4-BE49-F238E27FC236}">
                <a16:creationId xmlns:a16="http://schemas.microsoft.com/office/drawing/2014/main" id="{9855870D-D6D9-F43C-5051-F800D528A17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659076" y="4260513"/>
            <a:ext cx="3985200" cy="422405"/>
          </a:xfrm>
          <a:prstGeom prst="rect">
            <a:avLst/>
          </a:prstGeom>
        </p:spPr>
        <p:txBody>
          <a:bodyPr wrap="square" lIns="72000" tIns="72000" rIns="72000" anchor="ctr" anchorCtr="0">
            <a:spAutoFit/>
          </a:bodyPr>
          <a:lstStyle>
            <a:lvl1pPr marL="0" indent="0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None/>
              <a:defRPr sz="1800" b="0">
                <a:solidFill>
                  <a:schemeClr val="bg1">
                    <a:alpha val="30000"/>
                  </a:schemeClr>
                </a:solidFill>
              </a:defRPr>
            </a:lvl1pPr>
            <a:lvl2pPr marL="88900" indent="-88900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Char char=" "/>
              <a:defRPr sz="1800" b="0">
                <a:solidFill>
                  <a:schemeClr val="bg1">
                    <a:alpha val="30000"/>
                  </a:schemeClr>
                </a:solidFill>
              </a:defRPr>
            </a:lvl2pPr>
          </a:lstStyle>
          <a:p>
            <a:pPr lvl="0"/>
            <a:r>
              <a:rPr lang="fr-FR" dirty="0" err="1"/>
              <a:t>Title</a:t>
            </a:r>
            <a:r>
              <a:rPr lang="fr-FR" dirty="0"/>
              <a:t> of the </a:t>
            </a:r>
            <a:r>
              <a:rPr lang="fr-FR" dirty="0" err="1"/>
              <a:t>chapter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157820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- Visual left [green to blue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ce réservé pour une image  11">
            <a:extLst>
              <a:ext uri="{FF2B5EF4-FFF2-40B4-BE49-F238E27FC236}">
                <a16:creationId xmlns:a16="http://schemas.microsoft.com/office/drawing/2014/main" id="{3591F85D-D601-4F19-BBE7-60D2AD19945A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-3" y="-1"/>
            <a:ext cx="6096000" cy="6753225"/>
          </a:xfrm>
          <a:custGeom>
            <a:avLst/>
            <a:gdLst>
              <a:gd name="connsiteX0" fmla="*/ 0 w 4057454"/>
              <a:gd name="connsiteY0" fmla="*/ 0 h 6753226"/>
              <a:gd name="connsiteX1" fmla="*/ 4057454 w 4057454"/>
              <a:gd name="connsiteY1" fmla="*/ 0 h 6753226"/>
              <a:gd name="connsiteX2" fmla="*/ 4057454 w 4057454"/>
              <a:gd name="connsiteY2" fmla="*/ 6753226 h 6753226"/>
              <a:gd name="connsiteX3" fmla="*/ 0 w 4057454"/>
              <a:gd name="connsiteY3" fmla="*/ 6753226 h 6753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7454" h="6753226">
                <a:moveTo>
                  <a:pt x="0" y="0"/>
                </a:moveTo>
                <a:lnTo>
                  <a:pt x="4057454" y="0"/>
                </a:lnTo>
                <a:lnTo>
                  <a:pt x="4057454" y="6753226"/>
                </a:lnTo>
                <a:lnTo>
                  <a:pt x="0" y="675322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GB" dirty="0"/>
              <a:t>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1F74DB1-BB86-9395-FE70-74C477AC974B}"/>
              </a:ext>
            </a:extLst>
          </p:cNvPr>
          <p:cNvSpPr/>
          <p:nvPr userDrawn="1"/>
        </p:nvSpPr>
        <p:spPr>
          <a:xfrm>
            <a:off x="0" y="6753226"/>
            <a:ext cx="12192000" cy="104774"/>
          </a:xfrm>
          <a:prstGeom prst="rect">
            <a:avLst/>
          </a:prstGeom>
          <a:gradFill flip="none" rotWithShape="1">
            <a:gsLst>
              <a:gs pos="100000">
                <a:schemeClr val="tx2"/>
              </a:gs>
              <a:gs pos="0">
                <a:schemeClr val="accent3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Espace réservé du texte 14">
            <a:extLst>
              <a:ext uri="{FF2B5EF4-FFF2-40B4-BE49-F238E27FC236}">
                <a16:creationId xmlns:a16="http://schemas.microsoft.com/office/drawing/2014/main" id="{DEAF1C7D-F472-0FE3-56FC-AC464233263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046517" y="4800987"/>
            <a:ext cx="466007" cy="422405"/>
          </a:xfrm>
          <a:prstGeom prst="rect">
            <a:avLst/>
          </a:prstGeom>
        </p:spPr>
        <p:txBody>
          <a:bodyPr wrap="none" lIns="72000" rIns="72000" anchor="ctr" anchorCtr="0">
            <a:spAutoFit/>
          </a:bodyPr>
          <a:lstStyle>
            <a:lvl1pPr marL="0" indent="0" algn="r">
              <a:lnSpc>
                <a:spcPct val="100000"/>
              </a:lnSpc>
              <a:spcBef>
                <a:spcPts val="1600"/>
              </a:spcBef>
              <a:buNone/>
              <a:defRPr sz="1800" b="0">
                <a:solidFill>
                  <a:schemeClr val="bg1">
                    <a:alpha val="30000"/>
                  </a:schemeClr>
                </a:solidFill>
              </a:defRPr>
            </a:lvl1pPr>
            <a:lvl2pPr marL="180975" indent="0" algn="r">
              <a:lnSpc>
                <a:spcPct val="100000"/>
              </a:lnSpc>
              <a:spcBef>
                <a:spcPts val="1600"/>
              </a:spcBef>
              <a:buNone/>
              <a:defRPr sz="1800" b="0">
                <a:solidFill>
                  <a:schemeClr val="bg1">
                    <a:alpha val="30000"/>
                  </a:schemeClr>
                </a:solidFill>
              </a:defRPr>
            </a:lvl2pPr>
          </a:lstStyle>
          <a:p>
            <a:pPr lvl="0"/>
            <a:r>
              <a:rPr lang="fr-FR" dirty="0"/>
              <a:t>00.</a:t>
            </a:r>
          </a:p>
        </p:txBody>
      </p:sp>
      <p:sp>
        <p:nvSpPr>
          <p:cNvPr id="8" name="Espace réservé du texte 14">
            <a:extLst>
              <a:ext uri="{FF2B5EF4-FFF2-40B4-BE49-F238E27FC236}">
                <a16:creationId xmlns:a16="http://schemas.microsoft.com/office/drawing/2014/main" id="{07A98A69-4FE0-65C7-437D-110C5080941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659077" y="4800987"/>
            <a:ext cx="3983574" cy="422405"/>
          </a:xfrm>
          <a:prstGeom prst="rect">
            <a:avLst/>
          </a:prstGeom>
        </p:spPr>
        <p:txBody>
          <a:bodyPr wrap="square" lIns="72000" tIns="72000" rIns="72000" anchor="ctr" anchorCtr="0">
            <a:spAutoFit/>
          </a:bodyPr>
          <a:lstStyle>
            <a:lvl1pPr marL="0" indent="0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None/>
              <a:defRPr sz="1800" b="0">
                <a:solidFill>
                  <a:schemeClr val="bg1">
                    <a:alpha val="30000"/>
                  </a:schemeClr>
                </a:solidFill>
              </a:defRPr>
            </a:lvl1pPr>
            <a:lvl2pPr marL="88900" indent="-88900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Char char=" "/>
              <a:defRPr sz="1800" b="0">
                <a:solidFill>
                  <a:schemeClr val="bg1">
                    <a:alpha val="30000"/>
                  </a:schemeClr>
                </a:solidFill>
              </a:defRPr>
            </a:lvl2pPr>
          </a:lstStyle>
          <a:p>
            <a:pPr lvl="0"/>
            <a:r>
              <a:rPr lang="fr-FR" dirty="0" err="1"/>
              <a:t>Title</a:t>
            </a:r>
            <a:r>
              <a:rPr lang="fr-FR" dirty="0"/>
              <a:t> of the </a:t>
            </a:r>
            <a:r>
              <a:rPr lang="fr-FR" dirty="0" err="1"/>
              <a:t>chapter</a:t>
            </a:r>
            <a:endParaRPr lang="fr-FR" dirty="0"/>
          </a:p>
        </p:txBody>
      </p:sp>
      <p:sp>
        <p:nvSpPr>
          <p:cNvPr id="9" name="Espace réservé du texte 14">
            <a:extLst>
              <a:ext uri="{FF2B5EF4-FFF2-40B4-BE49-F238E27FC236}">
                <a16:creationId xmlns:a16="http://schemas.microsoft.com/office/drawing/2014/main" id="{263CB6E3-A88D-85C5-0BB4-A5B59061D4A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046517" y="3720038"/>
            <a:ext cx="466007" cy="422405"/>
          </a:xfrm>
          <a:prstGeom prst="rect">
            <a:avLst/>
          </a:prstGeom>
        </p:spPr>
        <p:txBody>
          <a:bodyPr wrap="none" lIns="72000" rIns="72000" anchor="ctr" anchorCtr="0">
            <a:spAutoFit/>
          </a:bodyPr>
          <a:lstStyle>
            <a:lvl1pPr marL="0" indent="0" algn="r">
              <a:lnSpc>
                <a:spcPct val="100000"/>
              </a:lnSpc>
              <a:spcBef>
                <a:spcPts val="1600"/>
              </a:spcBef>
              <a:buNone/>
              <a:defRPr sz="1800" b="0">
                <a:solidFill>
                  <a:schemeClr val="bg1">
                    <a:alpha val="30000"/>
                  </a:schemeClr>
                </a:solidFill>
              </a:defRPr>
            </a:lvl1pPr>
            <a:lvl2pPr marL="180975" indent="0" algn="r">
              <a:lnSpc>
                <a:spcPct val="100000"/>
              </a:lnSpc>
              <a:spcBef>
                <a:spcPts val="1600"/>
              </a:spcBef>
              <a:buNone/>
              <a:defRPr sz="1800" b="0">
                <a:solidFill>
                  <a:schemeClr val="bg1">
                    <a:alpha val="30000"/>
                  </a:schemeClr>
                </a:solidFill>
              </a:defRPr>
            </a:lvl2pPr>
          </a:lstStyle>
          <a:p>
            <a:pPr lvl="0"/>
            <a:r>
              <a:rPr lang="fr-FR" dirty="0"/>
              <a:t>00.</a:t>
            </a:r>
          </a:p>
        </p:txBody>
      </p:sp>
      <p:sp>
        <p:nvSpPr>
          <p:cNvPr id="13" name="Espace réservé du texte 14">
            <a:extLst>
              <a:ext uri="{FF2B5EF4-FFF2-40B4-BE49-F238E27FC236}">
                <a16:creationId xmlns:a16="http://schemas.microsoft.com/office/drawing/2014/main" id="{CAB1DF5F-0FB9-9F4C-FC0E-5DF45ECAEB1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659077" y="3720038"/>
            <a:ext cx="3983574" cy="422405"/>
          </a:xfrm>
          <a:prstGeom prst="rect">
            <a:avLst/>
          </a:prstGeom>
        </p:spPr>
        <p:txBody>
          <a:bodyPr wrap="square" lIns="72000" tIns="72000" rIns="72000" anchor="ctr" anchorCtr="0">
            <a:spAutoFit/>
          </a:bodyPr>
          <a:lstStyle>
            <a:lvl1pPr marL="0" indent="0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None/>
              <a:defRPr sz="1800" b="0">
                <a:solidFill>
                  <a:schemeClr val="bg1">
                    <a:alpha val="30000"/>
                  </a:schemeClr>
                </a:solidFill>
              </a:defRPr>
            </a:lvl1pPr>
            <a:lvl2pPr marL="88900" indent="-88900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Char char=" "/>
              <a:defRPr sz="1800" b="0">
                <a:solidFill>
                  <a:schemeClr val="bg1">
                    <a:alpha val="30000"/>
                  </a:schemeClr>
                </a:solidFill>
              </a:defRPr>
            </a:lvl2pPr>
          </a:lstStyle>
          <a:p>
            <a:pPr lvl="0"/>
            <a:r>
              <a:rPr lang="fr-FR" dirty="0" err="1"/>
              <a:t>Title</a:t>
            </a:r>
            <a:r>
              <a:rPr lang="fr-FR" dirty="0"/>
              <a:t> of the </a:t>
            </a:r>
            <a:r>
              <a:rPr lang="fr-FR" dirty="0" err="1"/>
              <a:t>chapter</a:t>
            </a:r>
            <a:endParaRPr lang="fr-FR" dirty="0"/>
          </a:p>
        </p:txBody>
      </p:sp>
      <p:sp>
        <p:nvSpPr>
          <p:cNvPr id="14" name="Espace réservé du texte 14">
            <a:extLst>
              <a:ext uri="{FF2B5EF4-FFF2-40B4-BE49-F238E27FC236}">
                <a16:creationId xmlns:a16="http://schemas.microsoft.com/office/drawing/2014/main" id="{37FD1BAF-E41F-1ED1-25AD-004E1BD1338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046517" y="3179563"/>
            <a:ext cx="466007" cy="422405"/>
          </a:xfrm>
          <a:prstGeom prst="rect">
            <a:avLst/>
          </a:prstGeom>
        </p:spPr>
        <p:txBody>
          <a:bodyPr wrap="none" lIns="72000" rIns="72000" anchor="ctr" anchorCtr="0">
            <a:spAutoFit/>
          </a:bodyPr>
          <a:lstStyle>
            <a:lvl1pPr marL="0" indent="0" algn="r">
              <a:lnSpc>
                <a:spcPct val="100000"/>
              </a:lnSpc>
              <a:spcBef>
                <a:spcPts val="1600"/>
              </a:spcBef>
              <a:buNone/>
              <a:defRPr sz="1800" b="0">
                <a:solidFill>
                  <a:schemeClr val="bg1">
                    <a:alpha val="30000"/>
                  </a:schemeClr>
                </a:solidFill>
              </a:defRPr>
            </a:lvl1pPr>
            <a:lvl2pPr marL="180975" indent="0" algn="r">
              <a:lnSpc>
                <a:spcPct val="100000"/>
              </a:lnSpc>
              <a:spcBef>
                <a:spcPts val="1600"/>
              </a:spcBef>
              <a:buNone/>
              <a:defRPr sz="1800" b="0">
                <a:solidFill>
                  <a:schemeClr val="bg1">
                    <a:alpha val="30000"/>
                  </a:schemeClr>
                </a:solidFill>
              </a:defRPr>
            </a:lvl2pPr>
          </a:lstStyle>
          <a:p>
            <a:pPr lvl="0"/>
            <a:r>
              <a:rPr lang="fr-FR" dirty="0"/>
              <a:t>00.</a:t>
            </a:r>
          </a:p>
        </p:txBody>
      </p:sp>
      <p:sp>
        <p:nvSpPr>
          <p:cNvPr id="15" name="Espace réservé du texte 14">
            <a:extLst>
              <a:ext uri="{FF2B5EF4-FFF2-40B4-BE49-F238E27FC236}">
                <a16:creationId xmlns:a16="http://schemas.microsoft.com/office/drawing/2014/main" id="{58EAF9D7-4ACD-27DE-1390-851E76182AE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659077" y="3179563"/>
            <a:ext cx="3983574" cy="422405"/>
          </a:xfrm>
          <a:prstGeom prst="rect">
            <a:avLst/>
          </a:prstGeom>
        </p:spPr>
        <p:txBody>
          <a:bodyPr wrap="square" lIns="72000" tIns="72000" rIns="72000" anchor="ctr" anchorCtr="0">
            <a:spAutoFit/>
          </a:bodyPr>
          <a:lstStyle>
            <a:lvl1pPr marL="0" indent="0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None/>
              <a:defRPr sz="1800" b="0">
                <a:solidFill>
                  <a:schemeClr val="bg1">
                    <a:alpha val="30000"/>
                  </a:schemeClr>
                </a:solidFill>
              </a:defRPr>
            </a:lvl1pPr>
            <a:lvl2pPr marL="88900" indent="-88900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Char char=" "/>
              <a:defRPr sz="1800" b="0">
                <a:solidFill>
                  <a:schemeClr val="bg1">
                    <a:alpha val="30000"/>
                  </a:schemeClr>
                </a:solidFill>
              </a:defRPr>
            </a:lvl2pPr>
          </a:lstStyle>
          <a:p>
            <a:pPr lvl="0"/>
            <a:r>
              <a:rPr lang="fr-FR" dirty="0" err="1"/>
              <a:t>Title</a:t>
            </a:r>
            <a:r>
              <a:rPr lang="fr-FR" dirty="0"/>
              <a:t> of the </a:t>
            </a:r>
            <a:r>
              <a:rPr lang="fr-FR" dirty="0" err="1"/>
              <a:t>chapter</a:t>
            </a:r>
            <a:endParaRPr lang="fr-FR" dirty="0"/>
          </a:p>
        </p:txBody>
      </p:sp>
      <p:sp>
        <p:nvSpPr>
          <p:cNvPr id="16" name="Espace réservé du texte 14">
            <a:extLst>
              <a:ext uri="{FF2B5EF4-FFF2-40B4-BE49-F238E27FC236}">
                <a16:creationId xmlns:a16="http://schemas.microsoft.com/office/drawing/2014/main" id="{D5205ABC-357D-6860-7B9E-E31CDD21C34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046517" y="2639088"/>
            <a:ext cx="466007" cy="422405"/>
          </a:xfrm>
          <a:prstGeom prst="rect">
            <a:avLst/>
          </a:prstGeom>
        </p:spPr>
        <p:txBody>
          <a:bodyPr wrap="none" lIns="72000" rIns="72000" anchor="ctr" anchorCtr="0">
            <a:spAutoFit/>
          </a:bodyPr>
          <a:lstStyle>
            <a:lvl1pPr marL="0" indent="0" algn="r">
              <a:lnSpc>
                <a:spcPct val="100000"/>
              </a:lnSpc>
              <a:spcBef>
                <a:spcPts val="1600"/>
              </a:spcBef>
              <a:buNone/>
              <a:defRPr sz="1800" b="0">
                <a:solidFill>
                  <a:schemeClr val="bg1">
                    <a:alpha val="30000"/>
                  </a:schemeClr>
                </a:solidFill>
              </a:defRPr>
            </a:lvl1pPr>
            <a:lvl2pPr marL="180975" indent="0" algn="r">
              <a:lnSpc>
                <a:spcPct val="100000"/>
              </a:lnSpc>
              <a:spcBef>
                <a:spcPts val="1600"/>
              </a:spcBef>
              <a:buNone/>
              <a:defRPr sz="1800" b="0">
                <a:solidFill>
                  <a:schemeClr val="bg1">
                    <a:alpha val="30000"/>
                  </a:schemeClr>
                </a:solidFill>
              </a:defRPr>
            </a:lvl2pPr>
          </a:lstStyle>
          <a:p>
            <a:pPr lvl="0"/>
            <a:r>
              <a:rPr lang="fr-FR" dirty="0"/>
              <a:t>00.</a:t>
            </a:r>
          </a:p>
        </p:txBody>
      </p:sp>
      <p:sp>
        <p:nvSpPr>
          <p:cNvPr id="17" name="Espace réservé du texte 14">
            <a:extLst>
              <a:ext uri="{FF2B5EF4-FFF2-40B4-BE49-F238E27FC236}">
                <a16:creationId xmlns:a16="http://schemas.microsoft.com/office/drawing/2014/main" id="{B1AA45C4-D354-77C0-25FF-3525BA311E6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659077" y="2639088"/>
            <a:ext cx="3983574" cy="422405"/>
          </a:xfrm>
          <a:prstGeom prst="rect">
            <a:avLst/>
          </a:prstGeom>
        </p:spPr>
        <p:txBody>
          <a:bodyPr wrap="square" lIns="72000" tIns="72000" rIns="72000" anchor="ctr" anchorCtr="0">
            <a:spAutoFit/>
          </a:bodyPr>
          <a:lstStyle>
            <a:lvl1pPr marL="0" indent="0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None/>
              <a:defRPr sz="1800" b="0">
                <a:solidFill>
                  <a:schemeClr val="bg1">
                    <a:alpha val="30000"/>
                  </a:schemeClr>
                </a:solidFill>
              </a:defRPr>
            </a:lvl1pPr>
            <a:lvl2pPr marL="88900" indent="-88900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Char char=" "/>
              <a:defRPr sz="1800" b="0">
                <a:solidFill>
                  <a:schemeClr val="bg1">
                    <a:alpha val="30000"/>
                  </a:schemeClr>
                </a:solidFill>
              </a:defRPr>
            </a:lvl2pPr>
          </a:lstStyle>
          <a:p>
            <a:pPr lvl="0"/>
            <a:r>
              <a:rPr lang="fr-FR" dirty="0" err="1"/>
              <a:t>Title</a:t>
            </a:r>
            <a:r>
              <a:rPr lang="fr-FR" dirty="0"/>
              <a:t> of the </a:t>
            </a:r>
            <a:r>
              <a:rPr lang="fr-FR" dirty="0" err="1"/>
              <a:t>chapter</a:t>
            </a:r>
            <a:endParaRPr lang="fr-FR" dirty="0"/>
          </a:p>
        </p:txBody>
      </p:sp>
      <p:sp>
        <p:nvSpPr>
          <p:cNvPr id="18" name="Espace réservé du texte 14">
            <a:extLst>
              <a:ext uri="{FF2B5EF4-FFF2-40B4-BE49-F238E27FC236}">
                <a16:creationId xmlns:a16="http://schemas.microsoft.com/office/drawing/2014/main" id="{86934CB5-2168-389E-D87C-6DF1029535A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046517" y="4260513"/>
            <a:ext cx="466007" cy="422405"/>
          </a:xfrm>
          <a:prstGeom prst="rect">
            <a:avLst/>
          </a:prstGeom>
        </p:spPr>
        <p:txBody>
          <a:bodyPr wrap="none" lIns="72000" rIns="72000" anchor="ctr" anchorCtr="0">
            <a:spAutoFit/>
          </a:bodyPr>
          <a:lstStyle>
            <a:lvl1pPr marL="0" indent="0" algn="r">
              <a:lnSpc>
                <a:spcPct val="100000"/>
              </a:lnSpc>
              <a:spcBef>
                <a:spcPts val="1600"/>
              </a:spcBef>
              <a:buNone/>
              <a:defRPr sz="1800" b="0">
                <a:solidFill>
                  <a:schemeClr val="bg1">
                    <a:alpha val="30000"/>
                  </a:schemeClr>
                </a:solidFill>
              </a:defRPr>
            </a:lvl1pPr>
            <a:lvl2pPr marL="180975" indent="0" algn="r">
              <a:lnSpc>
                <a:spcPct val="100000"/>
              </a:lnSpc>
              <a:spcBef>
                <a:spcPts val="1600"/>
              </a:spcBef>
              <a:buNone/>
              <a:defRPr sz="1800" b="0">
                <a:solidFill>
                  <a:schemeClr val="bg1">
                    <a:alpha val="30000"/>
                  </a:schemeClr>
                </a:solidFill>
              </a:defRPr>
            </a:lvl2pPr>
          </a:lstStyle>
          <a:p>
            <a:pPr lvl="0"/>
            <a:r>
              <a:rPr lang="fr-FR" dirty="0"/>
              <a:t>00.</a:t>
            </a:r>
          </a:p>
        </p:txBody>
      </p:sp>
      <p:sp>
        <p:nvSpPr>
          <p:cNvPr id="19" name="Espace réservé du texte 14">
            <a:extLst>
              <a:ext uri="{FF2B5EF4-FFF2-40B4-BE49-F238E27FC236}">
                <a16:creationId xmlns:a16="http://schemas.microsoft.com/office/drawing/2014/main" id="{A56BE236-F885-C1BE-8D95-4229492B43C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659077" y="4260513"/>
            <a:ext cx="3983574" cy="422405"/>
          </a:xfrm>
          <a:prstGeom prst="rect">
            <a:avLst/>
          </a:prstGeom>
        </p:spPr>
        <p:txBody>
          <a:bodyPr wrap="square" lIns="72000" tIns="72000" rIns="72000" anchor="ctr" anchorCtr="0">
            <a:spAutoFit/>
          </a:bodyPr>
          <a:lstStyle>
            <a:lvl1pPr marL="0" indent="0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None/>
              <a:defRPr sz="1800" b="0">
                <a:solidFill>
                  <a:schemeClr val="bg1">
                    <a:alpha val="30000"/>
                  </a:schemeClr>
                </a:solidFill>
              </a:defRPr>
            </a:lvl1pPr>
            <a:lvl2pPr marL="88900" indent="-88900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Char char=" "/>
              <a:defRPr sz="1800" b="0">
                <a:solidFill>
                  <a:schemeClr val="bg1">
                    <a:alpha val="30000"/>
                  </a:schemeClr>
                </a:solidFill>
              </a:defRPr>
            </a:lvl2pPr>
          </a:lstStyle>
          <a:p>
            <a:pPr lvl="0"/>
            <a:r>
              <a:rPr lang="fr-FR" dirty="0" err="1"/>
              <a:t>Title</a:t>
            </a:r>
            <a:r>
              <a:rPr lang="fr-FR" dirty="0"/>
              <a:t> of the </a:t>
            </a:r>
            <a:r>
              <a:rPr lang="fr-FR" dirty="0" err="1"/>
              <a:t>chapter</a:t>
            </a:r>
            <a:endParaRPr lang="fr-F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BD6C1D4-7D62-5885-1303-21B9B077FB3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01257" y="5903606"/>
            <a:ext cx="1045056" cy="713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65272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- Visual right [yellow to pink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ce réservé pour une image  11">
            <a:extLst>
              <a:ext uri="{FF2B5EF4-FFF2-40B4-BE49-F238E27FC236}">
                <a16:creationId xmlns:a16="http://schemas.microsoft.com/office/drawing/2014/main" id="{0A199384-0A8F-28AF-B295-2892D80A2C5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096000" y="-1"/>
            <a:ext cx="6096000" cy="6753227"/>
          </a:xfrm>
          <a:custGeom>
            <a:avLst/>
            <a:gdLst>
              <a:gd name="connsiteX0" fmla="*/ 0 w 4057454"/>
              <a:gd name="connsiteY0" fmla="*/ 0 h 6753226"/>
              <a:gd name="connsiteX1" fmla="*/ 4057454 w 4057454"/>
              <a:gd name="connsiteY1" fmla="*/ 0 h 6753226"/>
              <a:gd name="connsiteX2" fmla="*/ 4057454 w 4057454"/>
              <a:gd name="connsiteY2" fmla="*/ 6753226 h 6753226"/>
              <a:gd name="connsiteX3" fmla="*/ 0 w 4057454"/>
              <a:gd name="connsiteY3" fmla="*/ 6753226 h 6753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7454" h="6753226">
                <a:moveTo>
                  <a:pt x="0" y="0"/>
                </a:moveTo>
                <a:lnTo>
                  <a:pt x="4057454" y="0"/>
                </a:lnTo>
                <a:lnTo>
                  <a:pt x="4057454" y="6753226"/>
                </a:lnTo>
                <a:lnTo>
                  <a:pt x="0" y="675322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GB" dirty="0"/>
              <a:t> </a:t>
            </a:r>
          </a:p>
        </p:txBody>
      </p:sp>
      <p:sp>
        <p:nvSpPr>
          <p:cNvPr id="4" name="Espace réservé du texte 2">
            <a:extLst>
              <a:ext uri="{FF2B5EF4-FFF2-40B4-BE49-F238E27FC236}">
                <a16:creationId xmlns:a16="http://schemas.microsoft.com/office/drawing/2014/main" id="{B0790A21-5FC5-2AA5-D817-0721964EA41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61257" y="284784"/>
            <a:ext cx="645543" cy="533205"/>
          </a:xfrm>
          <a:prstGeom prst="rect">
            <a:avLst/>
          </a:prstGeom>
        </p:spPr>
        <p:txBody>
          <a:bodyPr wrap="none" lIns="72000" tIns="72000" rIns="72000" bIns="72000" anchor="b">
            <a:spAutoFit/>
          </a:bodyPr>
          <a:lstStyle>
            <a:lvl1pPr marL="0" indent="0">
              <a:buNone/>
              <a:defRPr sz="2800" b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/>
              <a:t>00.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796288A-8C0D-4EBB-1DCA-CD1596503C12}"/>
              </a:ext>
            </a:extLst>
          </p:cNvPr>
          <p:cNvSpPr/>
          <p:nvPr userDrawn="1"/>
        </p:nvSpPr>
        <p:spPr>
          <a:xfrm>
            <a:off x="0" y="6753226"/>
            <a:ext cx="12192000" cy="104774"/>
          </a:xfrm>
          <a:prstGeom prst="rect">
            <a:avLst/>
          </a:prstGeom>
          <a:gradFill flip="none" rotWithShape="1">
            <a:gsLst>
              <a:gs pos="100000">
                <a:schemeClr val="accent2"/>
              </a:gs>
              <a:gs pos="0">
                <a:schemeClr val="accent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4" name="Titre 13">
            <a:extLst>
              <a:ext uri="{FF2B5EF4-FFF2-40B4-BE49-F238E27FC236}">
                <a16:creationId xmlns:a16="http://schemas.microsoft.com/office/drawing/2014/main" id="{BF4414D6-789A-091A-12E3-6731C99E78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068" y="809822"/>
            <a:ext cx="5514384" cy="1622734"/>
          </a:xfrm>
        </p:spPr>
        <p:txBody>
          <a:bodyPr vert="horz" wrap="square" lIns="108000" tIns="108000" rIns="108000" bIns="36000" rtlCol="0" anchor="t">
            <a:spAutoFit/>
          </a:bodyPr>
          <a:lstStyle>
            <a:lvl1pPr>
              <a:defRPr lang="en-GB" sz="6000">
                <a:gradFill>
                  <a:gsLst>
                    <a:gs pos="100000">
                      <a:schemeClr val="accent2"/>
                    </a:gs>
                    <a:gs pos="0">
                      <a:schemeClr val="bg1"/>
                    </a:gs>
                  </a:gsLst>
                  <a:lin ang="0" scaled="1"/>
                </a:gradFill>
                <a:latin typeface="+mn-lt"/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600"/>
              </a:spcBef>
              <a:buClr>
                <a:schemeClr val="tx2"/>
              </a:buClr>
              <a:buSzPct val="100000"/>
              <a:buFont typeface="Century Gothic" panose="020B0502020202020204" pitchFamily="34" charset="0"/>
            </a:pPr>
            <a:r>
              <a:rPr lang="fr-FR" dirty="0"/>
              <a:t>Modifiez le style du titre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227532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- Visual [pink to purple]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29369AB-3757-4FC1-BCDC-B7C194268B1D}"/>
              </a:ext>
            </a:extLst>
          </p:cNvPr>
          <p:cNvSpPr/>
          <p:nvPr userDrawn="1"/>
        </p:nvSpPr>
        <p:spPr>
          <a:xfrm>
            <a:off x="0" y="0"/>
            <a:ext cx="12192000" cy="6753227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F37799C2-1A5B-BEBD-483B-661C9D169B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6743" y="4488373"/>
            <a:ext cx="8695765" cy="884070"/>
          </a:xfrm>
        </p:spPr>
        <p:txBody>
          <a:bodyPr lIns="108000" tIns="108000" rIns="108000" bIns="36000" anchor="b">
            <a:spAutoFit/>
          </a:bodyPr>
          <a:lstStyle>
            <a:lvl1pPr algn="l">
              <a:lnSpc>
                <a:spcPct val="80000"/>
              </a:lnSpc>
              <a:defRPr sz="6000" b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A665FF"/>
                    </a:gs>
                  </a:gsLst>
                  <a:lin ang="0" scaled="0"/>
                </a:gradFill>
              </a:defRPr>
            </a:lvl1pPr>
          </a:lstStyle>
          <a:p>
            <a:r>
              <a:rPr lang="en-GB" dirty="0" err="1"/>
              <a:t>Modifiez</a:t>
            </a:r>
            <a:r>
              <a:rPr lang="en-GB" dirty="0"/>
              <a:t> le style du titre</a:t>
            </a:r>
          </a:p>
        </p:txBody>
      </p:sp>
      <p:sp>
        <p:nvSpPr>
          <p:cNvPr id="14" name="Sous-titre 2">
            <a:extLst>
              <a:ext uri="{FF2B5EF4-FFF2-40B4-BE49-F238E27FC236}">
                <a16:creationId xmlns:a16="http://schemas.microsoft.com/office/drawing/2014/main" id="{8682F8E1-439E-0CD2-81F8-1C1E5C8948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6743" y="5547069"/>
            <a:ext cx="8695765" cy="394705"/>
          </a:xfrm>
          <a:prstGeom prst="rect">
            <a:avLst/>
          </a:prstGeom>
        </p:spPr>
        <p:txBody>
          <a:bodyPr lIns="144000" tIns="108000" rIns="0" bIns="36000">
            <a:spAutoFit/>
          </a:bodyPr>
          <a:lstStyle>
            <a:lvl1pPr marL="0" indent="0" algn="l">
              <a:buNone/>
              <a:defRPr sz="1800" b="0" u="none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 err="1"/>
              <a:t>Modifiez</a:t>
            </a:r>
            <a:r>
              <a:rPr lang="en-GB" dirty="0"/>
              <a:t> le style des sous-titres du masque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72B6507-463F-F803-01B3-B1BF5718AD57}"/>
              </a:ext>
            </a:extLst>
          </p:cNvPr>
          <p:cNvSpPr/>
          <p:nvPr userDrawn="1"/>
        </p:nvSpPr>
        <p:spPr>
          <a:xfrm>
            <a:off x="0" y="6753226"/>
            <a:ext cx="12192000" cy="104774"/>
          </a:xfrm>
          <a:prstGeom prst="rect">
            <a:avLst/>
          </a:prstGeom>
          <a:gradFill flip="none" rotWithShape="1">
            <a:gsLst>
              <a:gs pos="100000">
                <a:srgbClr val="A665FF"/>
              </a:gs>
              <a:gs pos="0">
                <a:schemeClr val="accent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7740439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- Visual right [pink to purple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ce réservé pour une image  11">
            <a:extLst>
              <a:ext uri="{FF2B5EF4-FFF2-40B4-BE49-F238E27FC236}">
                <a16:creationId xmlns:a16="http://schemas.microsoft.com/office/drawing/2014/main" id="{0A199384-0A8F-28AF-B295-2892D80A2C5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096000" y="-1"/>
            <a:ext cx="6096000" cy="6753227"/>
          </a:xfrm>
          <a:custGeom>
            <a:avLst/>
            <a:gdLst>
              <a:gd name="connsiteX0" fmla="*/ 0 w 4057454"/>
              <a:gd name="connsiteY0" fmla="*/ 0 h 6753226"/>
              <a:gd name="connsiteX1" fmla="*/ 4057454 w 4057454"/>
              <a:gd name="connsiteY1" fmla="*/ 0 h 6753226"/>
              <a:gd name="connsiteX2" fmla="*/ 4057454 w 4057454"/>
              <a:gd name="connsiteY2" fmla="*/ 6753226 h 6753226"/>
              <a:gd name="connsiteX3" fmla="*/ 0 w 4057454"/>
              <a:gd name="connsiteY3" fmla="*/ 6753226 h 6753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7454" h="6753226">
                <a:moveTo>
                  <a:pt x="0" y="0"/>
                </a:moveTo>
                <a:lnTo>
                  <a:pt x="4057454" y="0"/>
                </a:lnTo>
                <a:lnTo>
                  <a:pt x="4057454" y="6753226"/>
                </a:lnTo>
                <a:lnTo>
                  <a:pt x="0" y="675322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GB" dirty="0"/>
              <a:t> </a:t>
            </a:r>
          </a:p>
        </p:txBody>
      </p:sp>
      <p:sp>
        <p:nvSpPr>
          <p:cNvPr id="4" name="Espace réservé du texte 2">
            <a:extLst>
              <a:ext uri="{FF2B5EF4-FFF2-40B4-BE49-F238E27FC236}">
                <a16:creationId xmlns:a16="http://schemas.microsoft.com/office/drawing/2014/main" id="{B0790A21-5FC5-2AA5-D817-0721964EA41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61257" y="284784"/>
            <a:ext cx="645543" cy="533205"/>
          </a:xfrm>
          <a:prstGeom prst="rect">
            <a:avLst/>
          </a:prstGeom>
        </p:spPr>
        <p:txBody>
          <a:bodyPr wrap="none" lIns="72000" tIns="72000" rIns="72000" bIns="72000" anchor="b">
            <a:spAutoFit/>
          </a:bodyPr>
          <a:lstStyle>
            <a:lvl1pPr marL="0" indent="0">
              <a:buNone/>
              <a:defRPr sz="2800" b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/>
              <a:t>00.</a:t>
            </a:r>
          </a:p>
        </p:txBody>
      </p:sp>
      <p:sp>
        <p:nvSpPr>
          <p:cNvPr id="14" name="Titre 13">
            <a:extLst>
              <a:ext uri="{FF2B5EF4-FFF2-40B4-BE49-F238E27FC236}">
                <a16:creationId xmlns:a16="http://schemas.microsoft.com/office/drawing/2014/main" id="{BF4414D6-789A-091A-12E3-6731C99E78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068" y="809822"/>
            <a:ext cx="5514384" cy="1622734"/>
          </a:xfrm>
        </p:spPr>
        <p:txBody>
          <a:bodyPr vert="horz" wrap="square" lIns="108000" tIns="108000" rIns="108000" bIns="36000" rtlCol="0" anchor="t">
            <a:spAutoFit/>
          </a:bodyPr>
          <a:lstStyle>
            <a:lvl1pPr>
              <a:defRPr lang="en-GB" sz="600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A665FF"/>
                    </a:gs>
                  </a:gsLst>
                  <a:lin ang="0" scaled="1"/>
                </a:gradFill>
                <a:latin typeface="+mn-lt"/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600"/>
              </a:spcBef>
              <a:buClr>
                <a:schemeClr val="tx2"/>
              </a:buClr>
              <a:buSzPct val="100000"/>
              <a:buFont typeface="Century Gothic" panose="020B0502020202020204" pitchFamily="34" charset="0"/>
            </a:pPr>
            <a:r>
              <a:rPr lang="fr-FR" dirty="0"/>
              <a:t>Modifiez le style du titre</a:t>
            </a:r>
            <a:endParaRPr lang="en-GB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FDF1D6D-5FAD-9E7B-F03E-8D83AB3BEC89}"/>
              </a:ext>
            </a:extLst>
          </p:cNvPr>
          <p:cNvSpPr/>
          <p:nvPr userDrawn="1"/>
        </p:nvSpPr>
        <p:spPr>
          <a:xfrm>
            <a:off x="0" y="6753226"/>
            <a:ext cx="12192000" cy="104774"/>
          </a:xfrm>
          <a:prstGeom prst="rect">
            <a:avLst/>
          </a:prstGeom>
          <a:gradFill flip="none" rotWithShape="1">
            <a:gsLst>
              <a:gs pos="100000">
                <a:srgbClr val="A665FF"/>
              </a:gs>
              <a:gs pos="0">
                <a:schemeClr val="accent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1505874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- Visual right [green to blue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que 6">
            <a:extLst>
              <a:ext uri="{FF2B5EF4-FFF2-40B4-BE49-F238E27FC236}">
                <a16:creationId xmlns:a16="http://schemas.microsoft.com/office/drawing/2014/main" id="{5E3423B5-2915-1322-035B-5B9FB2B0215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7199" y="6181115"/>
            <a:ext cx="949114" cy="456163"/>
          </a:xfrm>
          <a:prstGeom prst="rect">
            <a:avLst/>
          </a:prstGeom>
        </p:spPr>
      </p:pic>
      <p:sp>
        <p:nvSpPr>
          <p:cNvPr id="10" name="Espace réservé pour une image  11">
            <a:extLst>
              <a:ext uri="{FF2B5EF4-FFF2-40B4-BE49-F238E27FC236}">
                <a16:creationId xmlns:a16="http://schemas.microsoft.com/office/drawing/2014/main" id="{0A199384-0A8F-28AF-B295-2892D80A2C5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096000" y="-1"/>
            <a:ext cx="6096000" cy="6753227"/>
          </a:xfrm>
          <a:custGeom>
            <a:avLst/>
            <a:gdLst>
              <a:gd name="connsiteX0" fmla="*/ 0 w 4057454"/>
              <a:gd name="connsiteY0" fmla="*/ 0 h 6753226"/>
              <a:gd name="connsiteX1" fmla="*/ 4057454 w 4057454"/>
              <a:gd name="connsiteY1" fmla="*/ 0 h 6753226"/>
              <a:gd name="connsiteX2" fmla="*/ 4057454 w 4057454"/>
              <a:gd name="connsiteY2" fmla="*/ 6753226 h 6753226"/>
              <a:gd name="connsiteX3" fmla="*/ 0 w 4057454"/>
              <a:gd name="connsiteY3" fmla="*/ 6753226 h 6753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7454" h="6753226">
                <a:moveTo>
                  <a:pt x="0" y="0"/>
                </a:moveTo>
                <a:lnTo>
                  <a:pt x="4057454" y="0"/>
                </a:lnTo>
                <a:lnTo>
                  <a:pt x="4057454" y="6753226"/>
                </a:lnTo>
                <a:lnTo>
                  <a:pt x="0" y="675322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GB" dirty="0"/>
              <a:t> </a:t>
            </a:r>
          </a:p>
        </p:txBody>
      </p:sp>
      <p:sp>
        <p:nvSpPr>
          <p:cNvPr id="4" name="Espace réservé du texte 2">
            <a:extLst>
              <a:ext uri="{FF2B5EF4-FFF2-40B4-BE49-F238E27FC236}">
                <a16:creationId xmlns:a16="http://schemas.microsoft.com/office/drawing/2014/main" id="{B0790A21-5FC5-2AA5-D817-0721964EA41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61257" y="284784"/>
            <a:ext cx="645543" cy="533205"/>
          </a:xfrm>
          <a:prstGeom prst="rect">
            <a:avLst/>
          </a:prstGeom>
        </p:spPr>
        <p:txBody>
          <a:bodyPr wrap="none" lIns="72000" tIns="72000" rIns="72000" bIns="72000" anchor="b">
            <a:spAutoFit/>
          </a:bodyPr>
          <a:lstStyle>
            <a:lvl1pPr marL="0" indent="0">
              <a:buNone/>
              <a:defRPr sz="2800" b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/>
              <a:t>00.</a:t>
            </a:r>
          </a:p>
        </p:txBody>
      </p:sp>
      <p:sp>
        <p:nvSpPr>
          <p:cNvPr id="14" name="Titre 13">
            <a:extLst>
              <a:ext uri="{FF2B5EF4-FFF2-40B4-BE49-F238E27FC236}">
                <a16:creationId xmlns:a16="http://schemas.microsoft.com/office/drawing/2014/main" id="{BF4414D6-789A-091A-12E3-6731C99E78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068" y="809822"/>
            <a:ext cx="5514384" cy="1622734"/>
          </a:xfrm>
        </p:spPr>
        <p:txBody>
          <a:bodyPr vert="horz" wrap="square" lIns="108000" tIns="108000" rIns="108000" bIns="36000" rtlCol="0" anchor="t">
            <a:spAutoFit/>
          </a:bodyPr>
          <a:lstStyle>
            <a:lvl1pPr>
              <a:defRPr lang="en-GB" sz="600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2"/>
                    </a:gs>
                  </a:gsLst>
                  <a:lin ang="0" scaled="1"/>
                </a:gradFill>
                <a:latin typeface="+mn-lt"/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600"/>
              </a:spcBef>
              <a:buClr>
                <a:schemeClr val="tx2"/>
              </a:buClr>
              <a:buSzPct val="100000"/>
              <a:buFont typeface="Century Gothic" panose="020B0502020202020204" pitchFamily="34" charset="0"/>
            </a:pPr>
            <a:r>
              <a:rPr lang="fr-FR" dirty="0"/>
              <a:t>Modifiez le style du titre</a:t>
            </a:r>
            <a:endParaRPr lang="en-GB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B63D491-3C33-8B6B-F83A-E73A9919EA9C}"/>
              </a:ext>
            </a:extLst>
          </p:cNvPr>
          <p:cNvSpPr/>
          <p:nvPr userDrawn="1"/>
        </p:nvSpPr>
        <p:spPr>
          <a:xfrm>
            <a:off x="0" y="6753226"/>
            <a:ext cx="12192000" cy="104774"/>
          </a:xfrm>
          <a:prstGeom prst="rect">
            <a:avLst/>
          </a:prstGeom>
          <a:gradFill flip="none" rotWithShape="1">
            <a:gsLst>
              <a:gs pos="100000">
                <a:schemeClr val="tx2"/>
              </a:gs>
              <a:gs pos="0">
                <a:schemeClr val="accent3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5467541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- Visual top [yellow to pink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pour une image  12">
            <a:extLst>
              <a:ext uri="{FF2B5EF4-FFF2-40B4-BE49-F238E27FC236}">
                <a16:creationId xmlns:a16="http://schemas.microsoft.com/office/drawing/2014/main" id="{93FCB2C8-E934-4B9B-87BF-7DDF0152F02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-1"/>
            <a:ext cx="12192000" cy="3429001"/>
          </a:xfrm>
          <a:custGeom>
            <a:avLst/>
            <a:gdLst>
              <a:gd name="connsiteX0" fmla="*/ 0 w 4057454"/>
              <a:gd name="connsiteY0" fmla="*/ 0 h 6753226"/>
              <a:gd name="connsiteX1" fmla="*/ 4057454 w 4057454"/>
              <a:gd name="connsiteY1" fmla="*/ 0 h 6753226"/>
              <a:gd name="connsiteX2" fmla="*/ 4057454 w 4057454"/>
              <a:gd name="connsiteY2" fmla="*/ 6753226 h 6753226"/>
              <a:gd name="connsiteX3" fmla="*/ 0 w 4057454"/>
              <a:gd name="connsiteY3" fmla="*/ 6753226 h 6753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7454" h="6753226">
                <a:moveTo>
                  <a:pt x="0" y="0"/>
                </a:moveTo>
                <a:lnTo>
                  <a:pt x="4057454" y="0"/>
                </a:lnTo>
                <a:lnTo>
                  <a:pt x="4057454" y="6753226"/>
                </a:lnTo>
                <a:lnTo>
                  <a:pt x="0" y="675322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GB" dirty="0"/>
              <a:t>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ABC5EAE-5E3B-DB33-64AD-4D20186B016D}"/>
              </a:ext>
            </a:extLst>
          </p:cNvPr>
          <p:cNvSpPr/>
          <p:nvPr userDrawn="1"/>
        </p:nvSpPr>
        <p:spPr>
          <a:xfrm>
            <a:off x="0" y="6753226"/>
            <a:ext cx="12192000" cy="104774"/>
          </a:xfrm>
          <a:prstGeom prst="rect">
            <a:avLst/>
          </a:prstGeom>
          <a:gradFill flip="none" rotWithShape="1">
            <a:gsLst>
              <a:gs pos="100000">
                <a:schemeClr val="accent2"/>
              </a:gs>
              <a:gs pos="0">
                <a:schemeClr val="accent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Espace réservé du texte 2">
            <a:extLst>
              <a:ext uri="{FF2B5EF4-FFF2-40B4-BE49-F238E27FC236}">
                <a16:creationId xmlns:a16="http://schemas.microsoft.com/office/drawing/2014/main" id="{913DFC0E-44AD-03D4-46AD-CBBDDC035163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261257" y="3717775"/>
            <a:ext cx="645543" cy="533205"/>
          </a:xfrm>
          <a:prstGeom prst="rect">
            <a:avLst/>
          </a:prstGeom>
        </p:spPr>
        <p:txBody>
          <a:bodyPr wrap="none" lIns="72000" tIns="72000" rIns="72000" bIns="72000" anchor="b">
            <a:spAutoFit/>
          </a:bodyPr>
          <a:lstStyle>
            <a:lvl1pPr marL="0" indent="0">
              <a:buNone/>
              <a:defRPr sz="2800" b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/>
              <a:t>00.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CE8DB4D-D747-F3AE-B9BC-D63600C4D9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6743" y="4488373"/>
            <a:ext cx="11613953" cy="884070"/>
          </a:xfrm>
        </p:spPr>
        <p:txBody>
          <a:bodyPr wrap="square" lIns="108000" tIns="108000" rIns="0" bIns="36000" anchor="t">
            <a:spAutoFit/>
          </a:bodyPr>
          <a:lstStyle>
            <a:lvl1pPr algn="l">
              <a:lnSpc>
                <a:spcPct val="80000"/>
              </a:lnSpc>
              <a:defRPr sz="6000" b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accent2"/>
                    </a:gs>
                  </a:gsLst>
                  <a:lin ang="0" scaled="0"/>
                </a:gradFill>
              </a:defRPr>
            </a:lvl1pPr>
          </a:lstStyle>
          <a:p>
            <a:r>
              <a:rPr lang="en-GB" dirty="0" err="1"/>
              <a:t>Modifiez</a:t>
            </a:r>
            <a:r>
              <a:rPr lang="en-GB" dirty="0"/>
              <a:t>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275530947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- Visual top [pink to purple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pour une image  12">
            <a:extLst>
              <a:ext uri="{FF2B5EF4-FFF2-40B4-BE49-F238E27FC236}">
                <a16:creationId xmlns:a16="http://schemas.microsoft.com/office/drawing/2014/main" id="{93FCB2C8-E934-4B9B-87BF-7DDF0152F02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-1"/>
            <a:ext cx="12192000" cy="3429001"/>
          </a:xfrm>
          <a:custGeom>
            <a:avLst/>
            <a:gdLst>
              <a:gd name="connsiteX0" fmla="*/ 0 w 4057454"/>
              <a:gd name="connsiteY0" fmla="*/ 0 h 6753226"/>
              <a:gd name="connsiteX1" fmla="*/ 4057454 w 4057454"/>
              <a:gd name="connsiteY1" fmla="*/ 0 h 6753226"/>
              <a:gd name="connsiteX2" fmla="*/ 4057454 w 4057454"/>
              <a:gd name="connsiteY2" fmla="*/ 6753226 h 6753226"/>
              <a:gd name="connsiteX3" fmla="*/ 0 w 4057454"/>
              <a:gd name="connsiteY3" fmla="*/ 6753226 h 6753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7454" h="6753226">
                <a:moveTo>
                  <a:pt x="0" y="0"/>
                </a:moveTo>
                <a:lnTo>
                  <a:pt x="4057454" y="0"/>
                </a:lnTo>
                <a:lnTo>
                  <a:pt x="4057454" y="6753226"/>
                </a:lnTo>
                <a:lnTo>
                  <a:pt x="0" y="675322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GB" dirty="0"/>
              <a:t> </a:t>
            </a:r>
          </a:p>
        </p:txBody>
      </p:sp>
      <p:sp>
        <p:nvSpPr>
          <p:cNvPr id="2" name="Espace réservé du texte 2">
            <a:extLst>
              <a:ext uri="{FF2B5EF4-FFF2-40B4-BE49-F238E27FC236}">
                <a16:creationId xmlns:a16="http://schemas.microsoft.com/office/drawing/2014/main" id="{913DFC0E-44AD-03D4-46AD-CBBDDC035163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261257" y="3717775"/>
            <a:ext cx="645543" cy="533205"/>
          </a:xfrm>
          <a:prstGeom prst="rect">
            <a:avLst/>
          </a:prstGeom>
        </p:spPr>
        <p:txBody>
          <a:bodyPr wrap="none" lIns="72000" tIns="72000" rIns="72000" bIns="72000" anchor="b">
            <a:spAutoFit/>
          </a:bodyPr>
          <a:lstStyle>
            <a:lvl1pPr marL="0" indent="0">
              <a:buNone/>
              <a:defRPr sz="2800" b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/>
              <a:t>00.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CE8DB4D-D747-F3AE-B9BC-D63600C4D9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6743" y="4488373"/>
            <a:ext cx="11613953" cy="884070"/>
          </a:xfrm>
        </p:spPr>
        <p:txBody>
          <a:bodyPr wrap="square" lIns="108000" tIns="108000" rIns="0" bIns="36000" anchor="t">
            <a:spAutoFit/>
          </a:bodyPr>
          <a:lstStyle>
            <a:lvl1pPr algn="l">
              <a:lnSpc>
                <a:spcPct val="80000"/>
              </a:lnSpc>
              <a:defRPr sz="6000" b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A665FF"/>
                    </a:gs>
                  </a:gsLst>
                  <a:lin ang="0" scaled="0"/>
                </a:gradFill>
              </a:defRPr>
            </a:lvl1pPr>
          </a:lstStyle>
          <a:p>
            <a:r>
              <a:rPr lang="en-GB" dirty="0" err="1"/>
              <a:t>Modifiez</a:t>
            </a:r>
            <a:r>
              <a:rPr lang="en-GB" dirty="0"/>
              <a:t> le style du titre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E0B003A-3FF9-4E30-6B0E-DAFBA0D044CE}"/>
              </a:ext>
            </a:extLst>
          </p:cNvPr>
          <p:cNvSpPr/>
          <p:nvPr userDrawn="1"/>
        </p:nvSpPr>
        <p:spPr>
          <a:xfrm>
            <a:off x="0" y="6753226"/>
            <a:ext cx="12192000" cy="104774"/>
          </a:xfrm>
          <a:prstGeom prst="rect">
            <a:avLst/>
          </a:prstGeom>
          <a:gradFill flip="none" rotWithShape="1">
            <a:gsLst>
              <a:gs pos="100000">
                <a:srgbClr val="A665FF"/>
              </a:gs>
              <a:gs pos="0">
                <a:schemeClr val="accent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1046916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- Visual top [green to blue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pour une image  12">
            <a:extLst>
              <a:ext uri="{FF2B5EF4-FFF2-40B4-BE49-F238E27FC236}">
                <a16:creationId xmlns:a16="http://schemas.microsoft.com/office/drawing/2014/main" id="{93FCB2C8-E934-4B9B-87BF-7DDF0152F02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-1"/>
            <a:ext cx="12192000" cy="3429001"/>
          </a:xfrm>
          <a:custGeom>
            <a:avLst/>
            <a:gdLst>
              <a:gd name="connsiteX0" fmla="*/ 0 w 4057454"/>
              <a:gd name="connsiteY0" fmla="*/ 0 h 6753226"/>
              <a:gd name="connsiteX1" fmla="*/ 4057454 w 4057454"/>
              <a:gd name="connsiteY1" fmla="*/ 0 h 6753226"/>
              <a:gd name="connsiteX2" fmla="*/ 4057454 w 4057454"/>
              <a:gd name="connsiteY2" fmla="*/ 6753226 h 6753226"/>
              <a:gd name="connsiteX3" fmla="*/ 0 w 4057454"/>
              <a:gd name="connsiteY3" fmla="*/ 6753226 h 6753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7454" h="6753226">
                <a:moveTo>
                  <a:pt x="0" y="0"/>
                </a:moveTo>
                <a:lnTo>
                  <a:pt x="4057454" y="0"/>
                </a:lnTo>
                <a:lnTo>
                  <a:pt x="4057454" y="6753226"/>
                </a:lnTo>
                <a:lnTo>
                  <a:pt x="0" y="675322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GB" dirty="0"/>
              <a:t> </a:t>
            </a:r>
          </a:p>
        </p:txBody>
      </p:sp>
      <p:sp>
        <p:nvSpPr>
          <p:cNvPr id="2" name="Espace réservé du texte 2">
            <a:extLst>
              <a:ext uri="{FF2B5EF4-FFF2-40B4-BE49-F238E27FC236}">
                <a16:creationId xmlns:a16="http://schemas.microsoft.com/office/drawing/2014/main" id="{913DFC0E-44AD-03D4-46AD-CBBDDC035163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261257" y="3717775"/>
            <a:ext cx="645543" cy="533205"/>
          </a:xfrm>
          <a:prstGeom prst="rect">
            <a:avLst/>
          </a:prstGeom>
        </p:spPr>
        <p:txBody>
          <a:bodyPr wrap="none" lIns="72000" tIns="72000" rIns="72000" bIns="72000" anchor="b">
            <a:spAutoFit/>
          </a:bodyPr>
          <a:lstStyle>
            <a:lvl1pPr marL="0" indent="0">
              <a:buNone/>
              <a:defRPr sz="2800" b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/>
              <a:t>00.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CE8DB4D-D747-F3AE-B9BC-D63600C4D9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6743" y="4488373"/>
            <a:ext cx="11613953" cy="884070"/>
          </a:xfrm>
        </p:spPr>
        <p:txBody>
          <a:bodyPr wrap="square" lIns="108000" tIns="108000" rIns="0" bIns="36000" anchor="t">
            <a:spAutoFit/>
          </a:bodyPr>
          <a:lstStyle>
            <a:lvl1pPr algn="l">
              <a:lnSpc>
                <a:spcPct val="80000"/>
              </a:lnSpc>
              <a:defRPr sz="6000" b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2"/>
                    </a:gs>
                  </a:gsLst>
                  <a:lin ang="0" scaled="0"/>
                </a:gradFill>
              </a:defRPr>
            </a:lvl1pPr>
          </a:lstStyle>
          <a:p>
            <a:r>
              <a:rPr lang="en-GB" dirty="0" err="1"/>
              <a:t>Modifiez</a:t>
            </a:r>
            <a:r>
              <a:rPr lang="en-GB" dirty="0"/>
              <a:t> le style du titre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D2947AB-C99F-C344-5DAC-B753DED728BE}"/>
              </a:ext>
            </a:extLst>
          </p:cNvPr>
          <p:cNvSpPr/>
          <p:nvPr userDrawn="1"/>
        </p:nvSpPr>
        <p:spPr>
          <a:xfrm>
            <a:off x="0" y="6753226"/>
            <a:ext cx="12192000" cy="104774"/>
          </a:xfrm>
          <a:prstGeom prst="rect">
            <a:avLst/>
          </a:prstGeom>
          <a:gradFill flip="none" rotWithShape="1">
            <a:gsLst>
              <a:gs pos="100000">
                <a:schemeClr val="tx2"/>
              </a:gs>
              <a:gs pos="0">
                <a:schemeClr val="accent3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0422691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- Visual bg [yellow to pink]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06AF9795-CF9D-413F-9069-8346E67297BC}"/>
              </a:ext>
            </a:extLst>
          </p:cNvPr>
          <p:cNvSpPr/>
          <p:nvPr userDrawn="1"/>
        </p:nvSpPr>
        <p:spPr>
          <a:xfrm>
            <a:off x="0" y="0"/>
            <a:ext cx="12192000" cy="6753227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F340127-08F9-E817-FD3E-21CB059E13A7}"/>
              </a:ext>
            </a:extLst>
          </p:cNvPr>
          <p:cNvSpPr/>
          <p:nvPr userDrawn="1"/>
        </p:nvSpPr>
        <p:spPr>
          <a:xfrm>
            <a:off x="0" y="6753226"/>
            <a:ext cx="12192000" cy="104774"/>
          </a:xfrm>
          <a:prstGeom prst="rect">
            <a:avLst/>
          </a:prstGeom>
          <a:gradFill flip="none" rotWithShape="1">
            <a:gsLst>
              <a:gs pos="100000">
                <a:schemeClr val="accent2"/>
              </a:gs>
              <a:gs pos="0">
                <a:schemeClr val="accent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Espace réservé du texte 2">
            <a:extLst>
              <a:ext uri="{FF2B5EF4-FFF2-40B4-BE49-F238E27FC236}">
                <a16:creationId xmlns:a16="http://schemas.microsoft.com/office/drawing/2014/main" id="{BEB385D5-DD2E-2E22-1A98-500422EFE2E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61257" y="284784"/>
            <a:ext cx="645543" cy="533205"/>
          </a:xfrm>
          <a:prstGeom prst="rect">
            <a:avLst/>
          </a:prstGeom>
        </p:spPr>
        <p:txBody>
          <a:bodyPr wrap="none" lIns="72000" tIns="72000" rIns="72000" bIns="72000" anchor="b">
            <a:spAutoFit/>
          </a:bodyPr>
          <a:lstStyle>
            <a:lvl1pPr marL="0" indent="0">
              <a:buNone/>
              <a:defRPr sz="2800" b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/>
              <a:t>00.</a:t>
            </a:r>
          </a:p>
        </p:txBody>
      </p:sp>
      <p:sp>
        <p:nvSpPr>
          <p:cNvPr id="8" name="Titre 7">
            <a:extLst>
              <a:ext uri="{FF2B5EF4-FFF2-40B4-BE49-F238E27FC236}">
                <a16:creationId xmlns:a16="http://schemas.microsoft.com/office/drawing/2014/main" id="{5B2D34F1-0CCF-9BFD-BB1E-4C2E7E803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068" y="809822"/>
            <a:ext cx="11597132" cy="884070"/>
          </a:xfrm>
        </p:spPr>
        <p:txBody>
          <a:bodyPr vert="horz" wrap="square" lIns="108000" tIns="108000" rIns="108000" bIns="36000" rtlCol="0" anchor="t">
            <a:spAutoFit/>
          </a:bodyPr>
          <a:lstStyle>
            <a:lvl1pPr>
              <a:defRPr lang="en-GB" sz="6000" dirty="0">
                <a:gradFill>
                  <a:gsLst>
                    <a:gs pos="100000">
                      <a:schemeClr val="accent2"/>
                    </a:gs>
                    <a:gs pos="0">
                      <a:schemeClr val="bg1"/>
                    </a:gs>
                  </a:gsLst>
                  <a:lin ang="0" scaled="1"/>
                </a:gradFill>
                <a:latin typeface="+mn-lt"/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600"/>
              </a:spcBef>
              <a:buClr>
                <a:schemeClr val="tx2"/>
              </a:buClr>
              <a:buSzPct val="100000"/>
              <a:buFont typeface="Century Gothic" panose="020B0502020202020204" pitchFamily="34" charset="0"/>
            </a:pPr>
            <a:r>
              <a:rPr lang="fr-FR" dirty="0"/>
              <a:t>Modifiez le style du titre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83858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- Visual bg [pink to purple]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06AF9795-CF9D-413F-9069-8346E67297BC}"/>
              </a:ext>
            </a:extLst>
          </p:cNvPr>
          <p:cNvSpPr/>
          <p:nvPr userDrawn="1"/>
        </p:nvSpPr>
        <p:spPr>
          <a:xfrm>
            <a:off x="0" y="0"/>
            <a:ext cx="12192000" cy="6753227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Espace réservé du texte 2">
            <a:extLst>
              <a:ext uri="{FF2B5EF4-FFF2-40B4-BE49-F238E27FC236}">
                <a16:creationId xmlns:a16="http://schemas.microsoft.com/office/drawing/2014/main" id="{BEB385D5-DD2E-2E22-1A98-500422EFE2E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61257" y="284784"/>
            <a:ext cx="645543" cy="533205"/>
          </a:xfrm>
          <a:prstGeom prst="rect">
            <a:avLst/>
          </a:prstGeom>
        </p:spPr>
        <p:txBody>
          <a:bodyPr wrap="none" lIns="72000" tIns="72000" rIns="72000" bIns="72000" anchor="b">
            <a:spAutoFit/>
          </a:bodyPr>
          <a:lstStyle>
            <a:lvl1pPr marL="0" indent="0">
              <a:buNone/>
              <a:defRPr sz="2800" b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/>
              <a:t>00.</a:t>
            </a:r>
          </a:p>
        </p:txBody>
      </p:sp>
      <p:sp>
        <p:nvSpPr>
          <p:cNvPr id="8" name="Titre 7">
            <a:extLst>
              <a:ext uri="{FF2B5EF4-FFF2-40B4-BE49-F238E27FC236}">
                <a16:creationId xmlns:a16="http://schemas.microsoft.com/office/drawing/2014/main" id="{5B2D34F1-0CCF-9BFD-BB1E-4C2E7E803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068" y="809822"/>
            <a:ext cx="11597132" cy="884070"/>
          </a:xfrm>
        </p:spPr>
        <p:txBody>
          <a:bodyPr vert="horz" wrap="square" lIns="108000" tIns="108000" rIns="108000" bIns="36000" rtlCol="0" anchor="t">
            <a:spAutoFit/>
          </a:bodyPr>
          <a:lstStyle>
            <a:lvl1pPr>
              <a:defRPr lang="en-GB" sz="60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A665FF"/>
                    </a:gs>
                  </a:gsLst>
                  <a:lin ang="0" scaled="1"/>
                </a:gradFill>
                <a:latin typeface="+mn-lt"/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600"/>
              </a:spcBef>
              <a:buClr>
                <a:schemeClr val="tx2"/>
              </a:buClr>
              <a:buSzPct val="100000"/>
              <a:buFont typeface="Century Gothic" panose="020B0502020202020204" pitchFamily="34" charset="0"/>
            </a:pPr>
            <a:r>
              <a:rPr lang="fr-FR" dirty="0"/>
              <a:t>Modifiez le style du titre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0DA486-C052-BA36-3FDC-A8912C0E4E16}"/>
              </a:ext>
            </a:extLst>
          </p:cNvPr>
          <p:cNvSpPr/>
          <p:nvPr userDrawn="1"/>
        </p:nvSpPr>
        <p:spPr>
          <a:xfrm>
            <a:off x="0" y="6753226"/>
            <a:ext cx="12192000" cy="104774"/>
          </a:xfrm>
          <a:prstGeom prst="rect">
            <a:avLst/>
          </a:prstGeom>
          <a:gradFill flip="none" rotWithShape="1">
            <a:gsLst>
              <a:gs pos="100000">
                <a:srgbClr val="A665FF"/>
              </a:gs>
              <a:gs pos="0">
                <a:schemeClr val="accent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004016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- Visual bg [green to blue]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06AF9795-CF9D-413F-9069-8346E67297BC}"/>
              </a:ext>
            </a:extLst>
          </p:cNvPr>
          <p:cNvSpPr/>
          <p:nvPr userDrawn="1"/>
        </p:nvSpPr>
        <p:spPr>
          <a:xfrm>
            <a:off x="0" y="0"/>
            <a:ext cx="12192000" cy="6753227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Espace réservé du texte 2">
            <a:extLst>
              <a:ext uri="{FF2B5EF4-FFF2-40B4-BE49-F238E27FC236}">
                <a16:creationId xmlns:a16="http://schemas.microsoft.com/office/drawing/2014/main" id="{BEB385D5-DD2E-2E22-1A98-500422EFE2E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61257" y="284784"/>
            <a:ext cx="645543" cy="533205"/>
          </a:xfrm>
          <a:prstGeom prst="rect">
            <a:avLst/>
          </a:prstGeom>
        </p:spPr>
        <p:txBody>
          <a:bodyPr wrap="none" lIns="72000" tIns="72000" rIns="72000" bIns="72000" anchor="b">
            <a:spAutoFit/>
          </a:bodyPr>
          <a:lstStyle>
            <a:lvl1pPr marL="0" indent="0">
              <a:buNone/>
              <a:defRPr sz="2800" b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/>
              <a:t>00.</a:t>
            </a:r>
          </a:p>
        </p:txBody>
      </p:sp>
      <p:sp>
        <p:nvSpPr>
          <p:cNvPr id="8" name="Titre 7">
            <a:extLst>
              <a:ext uri="{FF2B5EF4-FFF2-40B4-BE49-F238E27FC236}">
                <a16:creationId xmlns:a16="http://schemas.microsoft.com/office/drawing/2014/main" id="{5B2D34F1-0CCF-9BFD-BB1E-4C2E7E803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068" y="809822"/>
            <a:ext cx="11597132" cy="884070"/>
          </a:xfrm>
        </p:spPr>
        <p:txBody>
          <a:bodyPr vert="horz" wrap="square" lIns="108000" tIns="108000" rIns="108000" bIns="36000" rtlCol="0" anchor="t">
            <a:spAutoFit/>
          </a:bodyPr>
          <a:lstStyle>
            <a:lvl1pPr>
              <a:defRPr lang="en-GB" sz="60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2"/>
                    </a:gs>
                  </a:gsLst>
                  <a:lin ang="0" scaled="1"/>
                </a:gradFill>
                <a:latin typeface="+mn-lt"/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600"/>
              </a:spcBef>
              <a:buClr>
                <a:schemeClr val="tx2"/>
              </a:buClr>
              <a:buSzPct val="100000"/>
              <a:buFont typeface="Century Gothic" panose="020B0502020202020204" pitchFamily="34" charset="0"/>
            </a:pPr>
            <a:r>
              <a:rPr lang="fr-FR" dirty="0"/>
              <a:t>Modifiez le style du titre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589DCE5-EA2A-4D8D-A3DA-8E1A287FEADB}"/>
              </a:ext>
            </a:extLst>
          </p:cNvPr>
          <p:cNvSpPr/>
          <p:nvPr userDrawn="1"/>
        </p:nvSpPr>
        <p:spPr>
          <a:xfrm>
            <a:off x="0" y="6753226"/>
            <a:ext cx="12192000" cy="104774"/>
          </a:xfrm>
          <a:prstGeom prst="rect">
            <a:avLst/>
          </a:prstGeom>
          <a:gradFill flip="none" rotWithShape="1">
            <a:gsLst>
              <a:gs pos="100000">
                <a:schemeClr val="tx2"/>
              </a:gs>
              <a:gs pos="0">
                <a:schemeClr val="accent3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66094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Title &amp; Text [yellow to pink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>
            <a:extLst>
              <a:ext uri="{FF2B5EF4-FFF2-40B4-BE49-F238E27FC236}">
                <a16:creationId xmlns:a16="http://schemas.microsoft.com/office/drawing/2014/main" id="{959FAAAD-5F43-7814-633A-0C010CB7A9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11" name="Espace réservé du texte 9">
            <a:extLst>
              <a:ext uri="{FF2B5EF4-FFF2-40B4-BE49-F238E27FC236}">
                <a16:creationId xmlns:a16="http://schemas.microsoft.com/office/drawing/2014/main" id="{3539CE83-14CE-F8C5-A8DB-779E39C29C7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53568" y="1212351"/>
            <a:ext cx="11581256" cy="4593522"/>
          </a:xfrm>
        </p:spPr>
        <p:txBody>
          <a:bodyPr/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9413FFE-CDAA-5811-3D30-1EAC35EABFC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23498" y="6032560"/>
            <a:ext cx="1045056" cy="713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00030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Title &amp; Text [pink to purple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>
            <a:extLst>
              <a:ext uri="{FF2B5EF4-FFF2-40B4-BE49-F238E27FC236}">
                <a16:creationId xmlns:a16="http://schemas.microsoft.com/office/drawing/2014/main" id="{959FAAAD-5F43-7814-633A-0C010CB7A9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11" name="Espace réservé du texte 9">
            <a:extLst>
              <a:ext uri="{FF2B5EF4-FFF2-40B4-BE49-F238E27FC236}">
                <a16:creationId xmlns:a16="http://schemas.microsoft.com/office/drawing/2014/main" id="{3539CE83-14CE-F8C5-A8DB-779E39C29C7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53568" y="1212351"/>
            <a:ext cx="11581256" cy="4593522"/>
          </a:xfrm>
        </p:spPr>
        <p:txBody>
          <a:bodyPr/>
          <a:lstStyle>
            <a:lvl4pPr>
              <a:buClr>
                <a:schemeClr val="bg2"/>
              </a:buClr>
              <a:defRPr>
                <a:solidFill>
                  <a:schemeClr val="bg2"/>
                </a:solidFill>
              </a:defRPr>
            </a:lvl4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A88EF8C-3DC2-FEAB-BDEE-272A73A8E99F}"/>
              </a:ext>
            </a:extLst>
          </p:cNvPr>
          <p:cNvSpPr/>
          <p:nvPr userDrawn="1"/>
        </p:nvSpPr>
        <p:spPr>
          <a:xfrm>
            <a:off x="0" y="6753226"/>
            <a:ext cx="12192000" cy="104774"/>
          </a:xfrm>
          <a:prstGeom prst="rect">
            <a:avLst/>
          </a:prstGeom>
          <a:gradFill flip="none" rotWithShape="1">
            <a:gsLst>
              <a:gs pos="100000">
                <a:srgbClr val="A665FF"/>
              </a:gs>
              <a:gs pos="0">
                <a:schemeClr val="accent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444896-2EC2-5B08-400D-D98E7387313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19076" y="5989059"/>
            <a:ext cx="1045056" cy="713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36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- Visual [green to blue]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29369AB-3757-4FC1-BCDC-B7C194268B1D}"/>
              </a:ext>
            </a:extLst>
          </p:cNvPr>
          <p:cNvSpPr/>
          <p:nvPr userDrawn="1"/>
        </p:nvSpPr>
        <p:spPr>
          <a:xfrm>
            <a:off x="0" y="0"/>
            <a:ext cx="12192000" cy="6753227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F37799C2-1A5B-BEBD-483B-661C9D169B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6743" y="4488373"/>
            <a:ext cx="8695765" cy="884070"/>
          </a:xfrm>
        </p:spPr>
        <p:txBody>
          <a:bodyPr lIns="108000" tIns="108000" rIns="108000" bIns="36000" anchor="b">
            <a:spAutoFit/>
          </a:bodyPr>
          <a:lstStyle>
            <a:lvl1pPr algn="l">
              <a:lnSpc>
                <a:spcPct val="80000"/>
              </a:lnSpc>
              <a:defRPr sz="6000" b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2"/>
                    </a:gs>
                  </a:gsLst>
                  <a:lin ang="0" scaled="0"/>
                </a:gradFill>
              </a:defRPr>
            </a:lvl1pPr>
          </a:lstStyle>
          <a:p>
            <a:r>
              <a:rPr lang="en-GB" dirty="0" err="1"/>
              <a:t>Modifiez</a:t>
            </a:r>
            <a:r>
              <a:rPr lang="en-GB" dirty="0"/>
              <a:t> le style du titre</a:t>
            </a:r>
          </a:p>
        </p:txBody>
      </p:sp>
      <p:sp>
        <p:nvSpPr>
          <p:cNvPr id="14" name="Sous-titre 2">
            <a:extLst>
              <a:ext uri="{FF2B5EF4-FFF2-40B4-BE49-F238E27FC236}">
                <a16:creationId xmlns:a16="http://schemas.microsoft.com/office/drawing/2014/main" id="{8682F8E1-439E-0CD2-81F8-1C1E5C8948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6743" y="5547069"/>
            <a:ext cx="8695765" cy="394705"/>
          </a:xfrm>
          <a:prstGeom prst="rect">
            <a:avLst/>
          </a:prstGeom>
        </p:spPr>
        <p:txBody>
          <a:bodyPr lIns="144000" tIns="108000" rIns="0" bIns="36000">
            <a:spAutoFit/>
          </a:bodyPr>
          <a:lstStyle>
            <a:lvl1pPr marL="0" indent="0" algn="l">
              <a:buNone/>
              <a:defRPr sz="1800" b="0" u="none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 err="1"/>
              <a:t>Modifiez</a:t>
            </a:r>
            <a:r>
              <a:rPr lang="en-GB" dirty="0"/>
              <a:t> le style des sous-titres du masque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AA85B66-CC05-87BD-AE0F-B1B698ED88CC}"/>
              </a:ext>
            </a:extLst>
          </p:cNvPr>
          <p:cNvSpPr/>
          <p:nvPr userDrawn="1"/>
        </p:nvSpPr>
        <p:spPr>
          <a:xfrm>
            <a:off x="0" y="6753226"/>
            <a:ext cx="12192000" cy="104774"/>
          </a:xfrm>
          <a:prstGeom prst="rect">
            <a:avLst/>
          </a:prstGeom>
          <a:gradFill flip="none" rotWithShape="1">
            <a:gsLst>
              <a:gs pos="100000">
                <a:schemeClr val="tx2"/>
              </a:gs>
              <a:gs pos="0">
                <a:schemeClr val="accent3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4445743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Title &amp; Text [green to blue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>
            <a:extLst>
              <a:ext uri="{FF2B5EF4-FFF2-40B4-BE49-F238E27FC236}">
                <a16:creationId xmlns:a16="http://schemas.microsoft.com/office/drawing/2014/main" id="{959FAAAD-5F43-7814-633A-0C010CB7A9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11" name="Espace réservé du texte 9">
            <a:extLst>
              <a:ext uri="{FF2B5EF4-FFF2-40B4-BE49-F238E27FC236}">
                <a16:creationId xmlns:a16="http://schemas.microsoft.com/office/drawing/2014/main" id="{3539CE83-14CE-F8C5-A8DB-779E39C29C7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53568" y="1212351"/>
            <a:ext cx="11581256" cy="4593522"/>
          </a:xfrm>
        </p:spPr>
        <p:txBody>
          <a:bodyPr/>
          <a:lstStyle>
            <a:lvl4pPr>
              <a:buClr>
                <a:schemeClr val="tx2"/>
              </a:buClr>
              <a:defRPr>
                <a:solidFill>
                  <a:schemeClr val="tx2"/>
                </a:solidFill>
              </a:defRPr>
            </a:lvl4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0339340-86C5-69E8-AE07-BE90F93B3B15}"/>
              </a:ext>
            </a:extLst>
          </p:cNvPr>
          <p:cNvSpPr/>
          <p:nvPr userDrawn="1"/>
        </p:nvSpPr>
        <p:spPr>
          <a:xfrm>
            <a:off x="0" y="6753226"/>
            <a:ext cx="12192000" cy="104774"/>
          </a:xfrm>
          <a:prstGeom prst="rect">
            <a:avLst/>
          </a:prstGeom>
          <a:gradFill flip="none" rotWithShape="1">
            <a:gsLst>
              <a:gs pos="100000">
                <a:schemeClr val="tx2"/>
              </a:gs>
              <a:gs pos="0">
                <a:schemeClr val="accent3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EECDCF-6F63-F552-DAF2-8825E565B61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01257" y="5989059"/>
            <a:ext cx="1045056" cy="713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32558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Title only [yellow to pink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B6E731A7-3DF4-4B09-87A9-710DD1BF1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Modifiez</a:t>
            </a:r>
            <a:r>
              <a:rPr lang="en-GB" dirty="0"/>
              <a:t> le style du titre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7B8B5E4-75B0-0106-3302-2CF4F4650E2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12980" y="5913191"/>
            <a:ext cx="1045056" cy="713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16860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Title only [pink to purple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B6E731A7-3DF4-4B09-87A9-710DD1BF1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Modifiez</a:t>
            </a:r>
            <a:r>
              <a:rPr lang="en-GB" dirty="0"/>
              <a:t> le style du titre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BDD09BC-181F-586C-E9A7-667340D058D5}"/>
              </a:ext>
            </a:extLst>
          </p:cNvPr>
          <p:cNvSpPr/>
          <p:nvPr userDrawn="1"/>
        </p:nvSpPr>
        <p:spPr>
          <a:xfrm>
            <a:off x="0" y="6753226"/>
            <a:ext cx="12192000" cy="104774"/>
          </a:xfrm>
          <a:prstGeom prst="rect">
            <a:avLst/>
          </a:prstGeom>
          <a:gradFill flip="none" rotWithShape="1">
            <a:gsLst>
              <a:gs pos="100000">
                <a:srgbClr val="A665FF"/>
              </a:gs>
              <a:gs pos="0">
                <a:schemeClr val="accent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25FB39-7A58-A95F-63A9-C9B322C3441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89533" y="5913191"/>
            <a:ext cx="1045056" cy="713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68906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Title only [green to blue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B6E731A7-3DF4-4B09-87A9-710DD1BF1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Modifiez</a:t>
            </a:r>
            <a:r>
              <a:rPr lang="en-GB" dirty="0"/>
              <a:t> le style du titre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7DC3DF2-6D66-5864-4340-43F68585B020}"/>
              </a:ext>
            </a:extLst>
          </p:cNvPr>
          <p:cNvSpPr/>
          <p:nvPr userDrawn="1"/>
        </p:nvSpPr>
        <p:spPr>
          <a:xfrm>
            <a:off x="0" y="6753226"/>
            <a:ext cx="12192000" cy="104774"/>
          </a:xfrm>
          <a:prstGeom prst="rect">
            <a:avLst/>
          </a:prstGeom>
          <a:gradFill flip="none" rotWithShape="1">
            <a:gsLst>
              <a:gs pos="100000">
                <a:schemeClr val="tx2"/>
              </a:gs>
              <a:gs pos="0">
                <a:schemeClr val="accent3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AD34F6-47B1-5861-85F0-C75DB6E065D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12979" y="5913191"/>
            <a:ext cx="1045056" cy="713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13395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ontent - Empty [yellow to pink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BC8374-F4DC-C597-002B-6A577D988BB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07118" y="5915329"/>
            <a:ext cx="1045056" cy="713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1366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ontent - Empty [pink to purple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C8A79EC-9F6A-9C39-BD7B-2F8CB7582172}"/>
              </a:ext>
            </a:extLst>
          </p:cNvPr>
          <p:cNvSpPr/>
          <p:nvPr userDrawn="1"/>
        </p:nvSpPr>
        <p:spPr>
          <a:xfrm>
            <a:off x="0" y="6753226"/>
            <a:ext cx="12192000" cy="104774"/>
          </a:xfrm>
          <a:prstGeom prst="rect">
            <a:avLst/>
          </a:prstGeom>
          <a:gradFill flip="none" rotWithShape="1">
            <a:gsLst>
              <a:gs pos="100000">
                <a:srgbClr val="A665FF"/>
              </a:gs>
              <a:gs pos="0">
                <a:schemeClr val="accent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E74CB4-2479-A85E-1D01-A99165E5C71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95396" y="5868437"/>
            <a:ext cx="1045056" cy="713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62074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ontent - Empty [green to blue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018E64A-FD43-BC35-6224-75510DDE401B}"/>
              </a:ext>
            </a:extLst>
          </p:cNvPr>
          <p:cNvSpPr/>
          <p:nvPr userDrawn="1"/>
        </p:nvSpPr>
        <p:spPr>
          <a:xfrm>
            <a:off x="0" y="6753226"/>
            <a:ext cx="12192000" cy="104774"/>
          </a:xfrm>
          <a:prstGeom prst="rect">
            <a:avLst/>
          </a:prstGeom>
          <a:gradFill flip="none" rotWithShape="1">
            <a:gsLst>
              <a:gs pos="100000">
                <a:schemeClr val="tx2"/>
              </a:gs>
              <a:gs pos="0">
                <a:schemeClr val="accent3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E5913B-73B0-18FE-DA36-DB99132E3C2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83672" y="5897744"/>
            <a:ext cx="1045056" cy="713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22663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Half white [yellow to pink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40E6D46-7E62-4A0F-88BB-320127ECA993}"/>
              </a:ext>
            </a:extLst>
          </p:cNvPr>
          <p:cNvSpPr/>
          <p:nvPr userDrawn="1"/>
        </p:nvSpPr>
        <p:spPr>
          <a:xfrm>
            <a:off x="6096000" y="0"/>
            <a:ext cx="6096000" cy="67532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Titre 7">
            <a:extLst>
              <a:ext uri="{FF2B5EF4-FFF2-40B4-BE49-F238E27FC236}">
                <a16:creationId xmlns:a16="http://schemas.microsoft.com/office/drawing/2014/main" id="{4F51419B-6E7B-2B93-A3DC-E736B5C5DA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068" y="231776"/>
            <a:ext cx="5474628" cy="440872"/>
          </a:xfrm>
        </p:spPr>
        <p:txBody>
          <a:bodyPr/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6" name="Espace réservé du texte 9">
            <a:extLst>
              <a:ext uri="{FF2B5EF4-FFF2-40B4-BE49-F238E27FC236}">
                <a16:creationId xmlns:a16="http://schemas.microsoft.com/office/drawing/2014/main" id="{5B34AC35-DEF9-E812-8B36-41C5CC069A3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90068" y="1212351"/>
            <a:ext cx="5473148" cy="4593522"/>
          </a:xfrm>
        </p:spPr>
        <p:txBody>
          <a:bodyPr/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2" name="Espace réservé du graphique 7">
            <a:extLst>
              <a:ext uri="{FF2B5EF4-FFF2-40B4-BE49-F238E27FC236}">
                <a16:creationId xmlns:a16="http://schemas.microsoft.com/office/drawing/2014/main" id="{348B019A-A5DF-3B7A-1FC5-60EC23E4F6AA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6489700" y="228600"/>
            <a:ext cx="5346700" cy="61976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69326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Half white [pink to purple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40E6D46-7E62-4A0F-88BB-320127ECA993}"/>
              </a:ext>
            </a:extLst>
          </p:cNvPr>
          <p:cNvSpPr/>
          <p:nvPr userDrawn="1"/>
        </p:nvSpPr>
        <p:spPr>
          <a:xfrm>
            <a:off x="6096000" y="0"/>
            <a:ext cx="6096000" cy="67532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Titre 7">
            <a:extLst>
              <a:ext uri="{FF2B5EF4-FFF2-40B4-BE49-F238E27FC236}">
                <a16:creationId xmlns:a16="http://schemas.microsoft.com/office/drawing/2014/main" id="{4F51419B-6E7B-2B93-A3DC-E736B5C5DA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068" y="231776"/>
            <a:ext cx="5474628" cy="440872"/>
          </a:xfrm>
        </p:spPr>
        <p:txBody>
          <a:bodyPr/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6" name="Espace réservé du texte 9">
            <a:extLst>
              <a:ext uri="{FF2B5EF4-FFF2-40B4-BE49-F238E27FC236}">
                <a16:creationId xmlns:a16="http://schemas.microsoft.com/office/drawing/2014/main" id="{5B34AC35-DEF9-E812-8B36-41C5CC069A3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90068" y="1212351"/>
            <a:ext cx="5473148" cy="4593522"/>
          </a:xfrm>
        </p:spPr>
        <p:txBody>
          <a:bodyPr/>
          <a:lstStyle>
            <a:lvl4pPr>
              <a:buClr>
                <a:schemeClr val="bg2"/>
              </a:buClr>
              <a:defRPr>
                <a:solidFill>
                  <a:schemeClr val="bg2"/>
                </a:solidFill>
              </a:defRPr>
            </a:lvl4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ABFCEB9-1042-108A-9955-D9A82BC94397}"/>
              </a:ext>
            </a:extLst>
          </p:cNvPr>
          <p:cNvSpPr/>
          <p:nvPr userDrawn="1"/>
        </p:nvSpPr>
        <p:spPr>
          <a:xfrm>
            <a:off x="0" y="6753226"/>
            <a:ext cx="12192000" cy="104774"/>
          </a:xfrm>
          <a:prstGeom prst="rect">
            <a:avLst/>
          </a:prstGeom>
          <a:gradFill flip="none" rotWithShape="1">
            <a:gsLst>
              <a:gs pos="100000">
                <a:srgbClr val="A665FF"/>
              </a:gs>
              <a:gs pos="0">
                <a:schemeClr val="accent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Espace réservé du graphique 7">
            <a:extLst>
              <a:ext uri="{FF2B5EF4-FFF2-40B4-BE49-F238E27FC236}">
                <a16:creationId xmlns:a16="http://schemas.microsoft.com/office/drawing/2014/main" id="{A28CA0FB-7F1D-962E-61DB-53C9DD11CC94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6489700" y="228600"/>
            <a:ext cx="5346700" cy="61976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8386602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Half white [green to blue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40E6D46-7E62-4A0F-88BB-320127ECA993}"/>
              </a:ext>
            </a:extLst>
          </p:cNvPr>
          <p:cNvSpPr/>
          <p:nvPr userDrawn="1"/>
        </p:nvSpPr>
        <p:spPr>
          <a:xfrm>
            <a:off x="6096000" y="0"/>
            <a:ext cx="6096000" cy="67532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4" name="Graphique 3">
            <a:extLst>
              <a:ext uri="{FF2B5EF4-FFF2-40B4-BE49-F238E27FC236}">
                <a16:creationId xmlns:a16="http://schemas.microsoft.com/office/drawing/2014/main" id="{8678BD16-4068-AB8F-5F22-E4F1997BB32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7199" y="6181115"/>
            <a:ext cx="949114" cy="456163"/>
          </a:xfrm>
          <a:prstGeom prst="rect">
            <a:avLst/>
          </a:prstGeom>
        </p:spPr>
      </p:pic>
      <p:sp>
        <p:nvSpPr>
          <p:cNvPr id="5" name="Titre 7">
            <a:extLst>
              <a:ext uri="{FF2B5EF4-FFF2-40B4-BE49-F238E27FC236}">
                <a16:creationId xmlns:a16="http://schemas.microsoft.com/office/drawing/2014/main" id="{4F51419B-6E7B-2B93-A3DC-E736B5C5DA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068" y="231776"/>
            <a:ext cx="5474628" cy="440872"/>
          </a:xfrm>
        </p:spPr>
        <p:txBody>
          <a:bodyPr/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6" name="Espace réservé du texte 9">
            <a:extLst>
              <a:ext uri="{FF2B5EF4-FFF2-40B4-BE49-F238E27FC236}">
                <a16:creationId xmlns:a16="http://schemas.microsoft.com/office/drawing/2014/main" id="{5B34AC35-DEF9-E812-8B36-41C5CC069A3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90068" y="1212351"/>
            <a:ext cx="5473148" cy="4593522"/>
          </a:xfrm>
        </p:spPr>
        <p:txBody>
          <a:bodyPr/>
          <a:lstStyle>
            <a:lvl4pPr>
              <a:buClr>
                <a:schemeClr val="tx2"/>
              </a:buClr>
              <a:defRPr>
                <a:solidFill>
                  <a:schemeClr val="tx2"/>
                </a:solidFill>
              </a:defRPr>
            </a:lvl4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95E2DBE-8AB9-492F-0326-C00959CAF371}"/>
              </a:ext>
            </a:extLst>
          </p:cNvPr>
          <p:cNvSpPr/>
          <p:nvPr userDrawn="1"/>
        </p:nvSpPr>
        <p:spPr>
          <a:xfrm>
            <a:off x="0" y="6753226"/>
            <a:ext cx="12192000" cy="104774"/>
          </a:xfrm>
          <a:prstGeom prst="rect">
            <a:avLst/>
          </a:prstGeom>
          <a:gradFill flip="none" rotWithShape="1">
            <a:gsLst>
              <a:gs pos="100000">
                <a:schemeClr val="tx2"/>
              </a:gs>
              <a:gs pos="0">
                <a:schemeClr val="accent3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Espace réservé du graphique 7">
            <a:extLst>
              <a:ext uri="{FF2B5EF4-FFF2-40B4-BE49-F238E27FC236}">
                <a16:creationId xmlns:a16="http://schemas.microsoft.com/office/drawing/2014/main" id="{47098EAD-F417-AD80-A012-1B7CB2739782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6489700" y="228600"/>
            <a:ext cx="5346700" cy="6197600"/>
          </a:xfrm>
        </p:spPr>
        <p:txBody>
          <a:bodyPr/>
          <a:lstStyle/>
          <a:p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33A91D1-5AC7-14A0-37AC-52514F1682E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37199" y="5913191"/>
            <a:ext cx="1045056" cy="713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8009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- Visual right [yellow to pink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Espace réservé pour une image  13">
            <a:extLst>
              <a:ext uri="{FF2B5EF4-FFF2-40B4-BE49-F238E27FC236}">
                <a16:creationId xmlns:a16="http://schemas.microsoft.com/office/drawing/2014/main" id="{ED9E276F-8451-4F0D-8E98-6E070DE296F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134546" y="0"/>
            <a:ext cx="4057454" cy="6753226"/>
          </a:xfrm>
          <a:custGeom>
            <a:avLst/>
            <a:gdLst>
              <a:gd name="connsiteX0" fmla="*/ 0 w 4057454"/>
              <a:gd name="connsiteY0" fmla="*/ 0 h 6753226"/>
              <a:gd name="connsiteX1" fmla="*/ 4057454 w 4057454"/>
              <a:gd name="connsiteY1" fmla="*/ 0 h 6753226"/>
              <a:gd name="connsiteX2" fmla="*/ 4057454 w 4057454"/>
              <a:gd name="connsiteY2" fmla="*/ 6753226 h 6753226"/>
              <a:gd name="connsiteX3" fmla="*/ 0 w 4057454"/>
              <a:gd name="connsiteY3" fmla="*/ 6753226 h 6753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7454" h="6753226">
                <a:moveTo>
                  <a:pt x="0" y="0"/>
                </a:moveTo>
                <a:lnTo>
                  <a:pt x="4057454" y="0"/>
                </a:lnTo>
                <a:lnTo>
                  <a:pt x="4057454" y="6753226"/>
                </a:lnTo>
                <a:lnTo>
                  <a:pt x="0" y="675322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GB" dirty="0"/>
              <a:t> </a:t>
            </a:r>
          </a:p>
        </p:txBody>
      </p:sp>
      <p:pic>
        <p:nvPicPr>
          <p:cNvPr id="7" name="Image 6" descr="Une image contenant Graphique, Police, graphisme, logo&#10;&#10;Description générée automatiquement">
            <a:extLst>
              <a:ext uri="{FF2B5EF4-FFF2-40B4-BE49-F238E27FC236}">
                <a16:creationId xmlns:a16="http://schemas.microsoft.com/office/drawing/2014/main" id="{EAE39CEB-2385-5313-33FC-36AE5E52543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3838" y="244603"/>
            <a:ext cx="2159313" cy="104199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A5AAE71-56FC-8A37-DF67-1F5F8536AFD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46743" y="3749709"/>
            <a:ext cx="7239907" cy="1622734"/>
          </a:xfrm>
        </p:spPr>
        <p:txBody>
          <a:bodyPr wrap="square" lIns="108000" tIns="108000" rIns="0" bIns="36000" anchor="b">
            <a:spAutoFit/>
          </a:bodyPr>
          <a:lstStyle>
            <a:lvl1pPr algn="l">
              <a:lnSpc>
                <a:spcPct val="80000"/>
              </a:lnSpc>
              <a:defRPr sz="6000" b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accent2"/>
                    </a:gs>
                  </a:gsLst>
                  <a:lin ang="0" scaled="0"/>
                </a:gradFill>
              </a:defRPr>
            </a:lvl1pPr>
          </a:lstStyle>
          <a:p>
            <a:r>
              <a:rPr lang="en-GB" dirty="0" err="1"/>
              <a:t>Modifiez</a:t>
            </a:r>
            <a:r>
              <a:rPr lang="en-GB" dirty="0"/>
              <a:t> le style</a:t>
            </a:r>
            <a:br>
              <a:rPr lang="en-GB" dirty="0"/>
            </a:br>
            <a:r>
              <a:rPr lang="en-GB" dirty="0"/>
              <a:t>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218D2EA-472B-13EA-D9B1-F54C86AEC2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6743" y="5547069"/>
            <a:ext cx="7239907" cy="394705"/>
          </a:xfrm>
          <a:prstGeom prst="rect">
            <a:avLst/>
          </a:prstGeom>
        </p:spPr>
        <p:txBody>
          <a:bodyPr wrap="square" lIns="144000" tIns="108000" rIns="0" bIns="36000">
            <a:spAutoFit/>
          </a:bodyPr>
          <a:lstStyle>
            <a:lvl1pPr marL="0" indent="0" algn="l">
              <a:buNone/>
              <a:defRPr sz="1800" b="0" u="none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 err="1"/>
              <a:t>Modifiez</a:t>
            </a:r>
            <a:r>
              <a:rPr lang="en-GB" dirty="0"/>
              <a:t> le style des sous-titres du masque</a:t>
            </a:r>
          </a:p>
        </p:txBody>
      </p:sp>
    </p:spTree>
    <p:extLst>
      <p:ext uri="{BB962C8B-B14F-4D97-AF65-F5344CB8AC3E}">
        <p14:creationId xmlns:p14="http://schemas.microsoft.com/office/powerpoint/2010/main" val="322485293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3 portraits [yellow to pink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8EB0001-C10C-483F-8D54-BB66516683F9}"/>
              </a:ext>
            </a:extLst>
          </p:cNvPr>
          <p:cNvSpPr>
            <a:spLocks/>
          </p:cNvSpPr>
          <p:nvPr userDrawn="1"/>
        </p:nvSpPr>
        <p:spPr>
          <a:xfrm>
            <a:off x="0" y="0"/>
            <a:ext cx="3057052" cy="67532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" name="Espace réservé pour une image  12">
            <a:extLst>
              <a:ext uri="{FF2B5EF4-FFF2-40B4-BE49-F238E27FC236}">
                <a16:creationId xmlns:a16="http://schemas.microsoft.com/office/drawing/2014/main" id="{C9083880-8A21-4B22-A9F0-3DB264D96B7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614592" y="1530609"/>
            <a:ext cx="1205060" cy="120506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/>
              <a:t> </a:t>
            </a:r>
          </a:p>
        </p:txBody>
      </p:sp>
      <p:sp>
        <p:nvSpPr>
          <p:cNvPr id="17" name="Espace réservé pour une image  12">
            <a:extLst>
              <a:ext uri="{FF2B5EF4-FFF2-40B4-BE49-F238E27FC236}">
                <a16:creationId xmlns:a16="http://schemas.microsoft.com/office/drawing/2014/main" id="{672D5A46-72B6-4309-826E-AB024252B4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9184812" y="1530609"/>
            <a:ext cx="1205060" cy="120506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/>
              <a:t> </a:t>
            </a:r>
          </a:p>
        </p:txBody>
      </p:sp>
      <p:sp>
        <p:nvSpPr>
          <p:cNvPr id="18" name="Espace réservé pour une image  12">
            <a:extLst>
              <a:ext uri="{FF2B5EF4-FFF2-40B4-BE49-F238E27FC236}">
                <a16:creationId xmlns:a16="http://schemas.microsoft.com/office/drawing/2014/main" id="{4975D55C-02DE-4844-A5AF-673BC8224F73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399702" y="1530609"/>
            <a:ext cx="1205060" cy="120506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GB" dirty="0"/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9" name="Espace réservé du texte 7">
            <a:extLst>
              <a:ext uri="{FF2B5EF4-FFF2-40B4-BE49-F238E27FC236}">
                <a16:creationId xmlns:a16="http://schemas.microsoft.com/office/drawing/2014/main" id="{EE45CA0D-9A5B-4544-AC68-A319F907B8A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614593" y="3041663"/>
            <a:ext cx="2600788" cy="529376"/>
          </a:xfrm>
          <a:prstGeom prst="rect">
            <a:avLst/>
          </a:prstGeom>
        </p:spPr>
        <p:txBody>
          <a:bodyPr wrap="square" lIns="0" rIns="0" anchor="t">
            <a:spAutoFit/>
          </a:bodyPr>
          <a:lstStyle>
            <a:lvl1pPr marL="92075" indent="-92075">
              <a:buFont typeface="Arial" panose="020B0604020202020204" pitchFamily="34" charset="0"/>
              <a:buChar char=" "/>
              <a:defRPr sz="1400" b="1">
                <a:solidFill>
                  <a:schemeClr val="bg1"/>
                </a:solidFill>
              </a:defRPr>
            </a:lvl1pPr>
            <a:lvl2pPr marL="92075" indent="-92075">
              <a:spcBef>
                <a:spcPts val="600"/>
              </a:spcBef>
              <a:buFont typeface="Arial" panose="020B0604020202020204" pitchFamily="34" charset="0"/>
              <a:buChar char=" "/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</a:lstStyle>
          <a:p>
            <a:pPr lvl="0"/>
            <a:r>
              <a:rPr lang="en-GB" dirty="0"/>
              <a:t>Name </a:t>
            </a:r>
          </a:p>
          <a:p>
            <a:pPr lvl="1"/>
            <a:r>
              <a:rPr lang="en-GB" dirty="0"/>
              <a:t>Function</a:t>
            </a:r>
          </a:p>
        </p:txBody>
      </p:sp>
      <p:sp>
        <p:nvSpPr>
          <p:cNvPr id="20" name="Espace réservé du texte 7">
            <a:extLst>
              <a:ext uri="{FF2B5EF4-FFF2-40B4-BE49-F238E27FC236}">
                <a16:creationId xmlns:a16="http://schemas.microsoft.com/office/drawing/2014/main" id="{9B1723B0-9DDB-41B8-8AD0-837135514AF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399703" y="3041663"/>
            <a:ext cx="2600788" cy="529376"/>
          </a:xfrm>
          <a:prstGeom prst="rect">
            <a:avLst/>
          </a:prstGeom>
        </p:spPr>
        <p:txBody>
          <a:bodyPr wrap="square" lIns="0" rIns="0" anchor="t">
            <a:spAutoFit/>
          </a:bodyPr>
          <a:lstStyle>
            <a:lvl1pPr marL="92075" indent="-92075">
              <a:buFont typeface="Arial" panose="020B0604020202020204" pitchFamily="34" charset="0"/>
              <a:buChar char=" "/>
              <a:defRPr sz="1400" b="1">
                <a:solidFill>
                  <a:schemeClr val="bg1"/>
                </a:solidFill>
              </a:defRPr>
            </a:lvl1pPr>
            <a:lvl2pPr marL="92075" indent="-92075">
              <a:spcBef>
                <a:spcPts val="600"/>
              </a:spcBef>
              <a:buFont typeface="Arial" panose="020B0604020202020204" pitchFamily="34" charset="0"/>
              <a:buChar char=" "/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</a:lstStyle>
          <a:p>
            <a:pPr lvl="0"/>
            <a:r>
              <a:rPr lang="en-GB" dirty="0"/>
              <a:t>Name </a:t>
            </a:r>
          </a:p>
          <a:p>
            <a:pPr lvl="1"/>
            <a:r>
              <a:rPr lang="en-GB" dirty="0"/>
              <a:t>Function</a:t>
            </a:r>
          </a:p>
        </p:txBody>
      </p:sp>
      <p:sp>
        <p:nvSpPr>
          <p:cNvPr id="21" name="Espace réservé du texte 7">
            <a:extLst>
              <a:ext uri="{FF2B5EF4-FFF2-40B4-BE49-F238E27FC236}">
                <a16:creationId xmlns:a16="http://schemas.microsoft.com/office/drawing/2014/main" id="{DF2CB1EC-17B1-4ED6-B89F-50BE40C9896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184813" y="3041663"/>
            <a:ext cx="2600788" cy="529376"/>
          </a:xfrm>
          <a:prstGeom prst="rect">
            <a:avLst/>
          </a:prstGeom>
        </p:spPr>
        <p:txBody>
          <a:bodyPr wrap="square" lIns="0" rIns="0" anchor="t">
            <a:spAutoFit/>
          </a:bodyPr>
          <a:lstStyle>
            <a:lvl1pPr marL="92075" indent="-92075">
              <a:buFont typeface="Arial" panose="020B0604020202020204" pitchFamily="34" charset="0"/>
              <a:buChar char=" "/>
              <a:defRPr sz="1400" b="1">
                <a:solidFill>
                  <a:schemeClr val="bg1"/>
                </a:solidFill>
              </a:defRPr>
            </a:lvl1pPr>
            <a:lvl2pPr marL="92075" indent="-92075">
              <a:spcBef>
                <a:spcPts val="600"/>
              </a:spcBef>
              <a:buFont typeface="Arial" panose="020B0604020202020204" pitchFamily="34" charset="0"/>
              <a:buChar char=" "/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</a:lstStyle>
          <a:p>
            <a:pPr lvl="0"/>
            <a:r>
              <a:rPr lang="en-GB" dirty="0"/>
              <a:t>Name </a:t>
            </a:r>
          </a:p>
          <a:p>
            <a:pPr lvl="1"/>
            <a:r>
              <a:rPr lang="en-GB" dirty="0"/>
              <a:t>Function</a:t>
            </a:r>
          </a:p>
        </p:txBody>
      </p:sp>
      <p:sp>
        <p:nvSpPr>
          <p:cNvPr id="22" name="Espace réservé du texte 7">
            <a:extLst>
              <a:ext uri="{FF2B5EF4-FFF2-40B4-BE49-F238E27FC236}">
                <a16:creationId xmlns:a16="http://schemas.microsoft.com/office/drawing/2014/main" id="{69EE7EA9-40DE-4D02-AA97-EA4B776D819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614593" y="3877033"/>
            <a:ext cx="2600788" cy="857254"/>
          </a:xfrm>
          <a:prstGeom prst="rect">
            <a:avLst/>
          </a:prstGeom>
        </p:spPr>
        <p:txBody>
          <a:bodyPr wrap="square" lIns="90000" rIns="90000" anchor="t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1pPr>
            <a:lvl2pPr marL="0" indent="0">
              <a:spcBef>
                <a:spcPts val="600"/>
              </a:spcBef>
              <a:buFont typeface="Arial" panose="020B0604020202020204" pitchFamily="34" charset="0"/>
              <a:buNone/>
              <a:defRPr sz="1200" b="0"/>
            </a:lvl2pPr>
          </a:lstStyle>
          <a:p>
            <a:pPr lvl="0"/>
            <a:r>
              <a:rPr lang="en-GB" dirty="0"/>
              <a:t>Your text here</a:t>
            </a:r>
          </a:p>
        </p:txBody>
      </p:sp>
      <p:sp>
        <p:nvSpPr>
          <p:cNvPr id="25" name="Espace réservé du texte 7">
            <a:extLst>
              <a:ext uri="{FF2B5EF4-FFF2-40B4-BE49-F238E27FC236}">
                <a16:creationId xmlns:a16="http://schemas.microsoft.com/office/drawing/2014/main" id="{2CE67028-1C77-40B6-BB1C-18C830CC249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99703" y="3877033"/>
            <a:ext cx="2600788" cy="857254"/>
          </a:xfrm>
          <a:prstGeom prst="rect">
            <a:avLst/>
          </a:prstGeom>
        </p:spPr>
        <p:txBody>
          <a:bodyPr wrap="square" lIns="90000" rIns="90000" anchor="t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1pPr>
            <a:lvl2pPr marL="0" indent="0">
              <a:spcBef>
                <a:spcPts val="600"/>
              </a:spcBef>
              <a:buFont typeface="Arial" panose="020B0604020202020204" pitchFamily="34" charset="0"/>
              <a:buNone/>
              <a:defRPr sz="1200" b="0"/>
            </a:lvl2pPr>
          </a:lstStyle>
          <a:p>
            <a:pPr lvl="0"/>
            <a:r>
              <a:rPr lang="en-GB" dirty="0"/>
              <a:t>Your text here</a:t>
            </a:r>
          </a:p>
        </p:txBody>
      </p:sp>
      <p:sp>
        <p:nvSpPr>
          <p:cNvPr id="26" name="Espace réservé du texte 7">
            <a:extLst>
              <a:ext uri="{FF2B5EF4-FFF2-40B4-BE49-F238E27FC236}">
                <a16:creationId xmlns:a16="http://schemas.microsoft.com/office/drawing/2014/main" id="{A8D78143-658A-44EC-A466-C3B7F9AF1C3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184813" y="3877033"/>
            <a:ext cx="2600788" cy="857254"/>
          </a:xfrm>
          <a:prstGeom prst="rect">
            <a:avLst/>
          </a:prstGeom>
        </p:spPr>
        <p:txBody>
          <a:bodyPr wrap="square" lIns="90000" rIns="90000" anchor="t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1pPr>
            <a:lvl2pPr marL="0" indent="0">
              <a:spcBef>
                <a:spcPts val="600"/>
              </a:spcBef>
              <a:buFont typeface="Arial" panose="020B0604020202020204" pitchFamily="34" charset="0"/>
              <a:buNone/>
              <a:defRPr sz="1200" b="0"/>
            </a:lvl2pPr>
          </a:lstStyle>
          <a:p>
            <a:pPr lvl="0"/>
            <a:r>
              <a:rPr lang="en-GB" dirty="0"/>
              <a:t>Your text here</a:t>
            </a:r>
          </a:p>
        </p:txBody>
      </p:sp>
      <p:sp>
        <p:nvSpPr>
          <p:cNvPr id="28" name="Espace réservé du texte 27">
            <a:extLst>
              <a:ext uri="{FF2B5EF4-FFF2-40B4-BE49-F238E27FC236}">
                <a16:creationId xmlns:a16="http://schemas.microsoft.com/office/drawing/2014/main" id="{D46F6198-2C1C-41F3-AED5-54D24D42046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661569" y="4816900"/>
            <a:ext cx="177006" cy="177006"/>
          </a:xfrm>
          <a:prstGeom prst="star5">
            <a:avLst/>
          </a:prstGeom>
          <a:solidFill>
            <a:schemeClr val="accent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9" name="Espace réservé du texte 27">
            <a:extLst>
              <a:ext uri="{FF2B5EF4-FFF2-40B4-BE49-F238E27FC236}">
                <a16:creationId xmlns:a16="http://schemas.microsoft.com/office/drawing/2014/main" id="{FEB33CC5-706E-4724-8816-B26C105DB1E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904457" y="4816900"/>
            <a:ext cx="177006" cy="177006"/>
          </a:xfrm>
          <a:prstGeom prst="star5">
            <a:avLst/>
          </a:prstGeom>
          <a:solidFill>
            <a:schemeClr val="accent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30" name="Espace réservé du texte 27">
            <a:extLst>
              <a:ext uri="{FF2B5EF4-FFF2-40B4-BE49-F238E27FC236}">
                <a16:creationId xmlns:a16="http://schemas.microsoft.com/office/drawing/2014/main" id="{473887C8-C295-49DD-BD95-CBDEBF38F24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147345" y="4816900"/>
            <a:ext cx="177006" cy="177006"/>
          </a:xfrm>
          <a:prstGeom prst="star5">
            <a:avLst/>
          </a:prstGeom>
          <a:solidFill>
            <a:schemeClr val="accent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31" name="Espace réservé du texte 27">
            <a:extLst>
              <a:ext uri="{FF2B5EF4-FFF2-40B4-BE49-F238E27FC236}">
                <a16:creationId xmlns:a16="http://schemas.microsoft.com/office/drawing/2014/main" id="{CF7CB517-6F3D-4339-A09C-85A7578EC0A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390233" y="4816900"/>
            <a:ext cx="177006" cy="177006"/>
          </a:xfrm>
          <a:prstGeom prst="star5">
            <a:avLst/>
          </a:prstGeom>
          <a:solidFill>
            <a:schemeClr val="accent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32" name="Espace réservé du texte 27">
            <a:extLst>
              <a:ext uri="{FF2B5EF4-FFF2-40B4-BE49-F238E27FC236}">
                <a16:creationId xmlns:a16="http://schemas.microsoft.com/office/drawing/2014/main" id="{9731E0F7-9024-46FA-90E0-BBA5EB28538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33121" y="4816900"/>
            <a:ext cx="177006" cy="177006"/>
          </a:xfrm>
          <a:prstGeom prst="star5">
            <a:avLst/>
          </a:prstGeom>
          <a:solidFill>
            <a:schemeClr val="accent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33" name="Espace réservé du texte 27">
            <a:extLst>
              <a:ext uri="{FF2B5EF4-FFF2-40B4-BE49-F238E27FC236}">
                <a16:creationId xmlns:a16="http://schemas.microsoft.com/office/drawing/2014/main" id="{E98623B4-47DE-4679-BEFF-4691CBE2646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456204" y="4816900"/>
            <a:ext cx="177006" cy="177006"/>
          </a:xfrm>
          <a:prstGeom prst="star5">
            <a:avLst/>
          </a:prstGeom>
          <a:solidFill>
            <a:schemeClr val="accent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34" name="Espace réservé du texte 27">
            <a:extLst>
              <a:ext uri="{FF2B5EF4-FFF2-40B4-BE49-F238E27FC236}">
                <a16:creationId xmlns:a16="http://schemas.microsoft.com/office/drawing/2014/main" id="{F121A504-2765-4E1E-AB8C-E923657B762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699092" y="4816900"/>
            <a:ext cx="177006" cy="177006"/>
          </a:xfrm>
          <a:prstGeom prst="star5">
            <a:avLst/>
          </a:prstGeom>
          <a:solidFill>
            <a:schemeClr val="accent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35" name="Espace réservé du texte 27">
            <a:extLst>
              <a:ext uri="{FF2B5EF4-FFF2-40B4-BE49-F238E27FC236}">
                <a16:creationId xmlns:a16="http://schemas.microsoft.com/office/drawing/2014/main" id="{91BFF686-1BDF-492E-AACE-81C2DFA4C4A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41980" y="4816900"/>
            <a:ext cx="177006" cy="177006"/>
          </a:xfrm>
          <a:prstGeom prst="star5">
            <a:avLst/>
          </a:prstGeom>
          <a:solidFill>
            <a:schemeClr val="accent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36" name="Espace réservé du texte 27">
            <a:extLst>
              <a:ext uri="{FF2B5EF4-FFF2-40B4-BE49-F238E27FC236}">
                <a16:creationId xmlns:a16="http://schemas.microsoft.com/office/drawing/2014/main" id="{E281A71A-2805-46C1-8847-60C9A8E8391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184868" y="4816900"/>
            <a:ext cx="177006" cy="177006"/>
          </a:xfrm>
          <a:prstGeom prst="star5">
            <a:avLst/>
          </a:prstGeom>
          <a:solidFill>
            <a:schemeClr val="accent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37" name="Espace réservé du texte 27">
            <a:extLst>
              <a:ext uri="{FF2B5EF4-FFF2-40B4-BE49-F238E27FC236}">
                <a16:creationId xmlns:a16="http://schemas.microsoft.com/office/drawing/2014/main" id="{F0DA4634-0319-41A0-BD75-B3FDE8C4292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427756" y="4816900"/>
            <a:ext cx="177006" cy="177006"/>
          </a:xfrm>
          <a:prstGeom prst="star5">
            <a:avLst/>
          </a:prstGeom>
          <a:solidFill>
            <a:schemeClr val="accent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43" name="Espace réservé du texte 27">
            <a:extLst>
              <a:ext uri="{FF2B5EF4-FFF2-40B4-BE49-F238E27FC236}">
                <a16:creationId xmlns:a16="http://schemas.microsoft.com/office/drawing/2014/main" id="{54146B27-F3D4-4544-97C8-18AC7C9A7BC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241314" y="4816900"/>
            <a:ext cx="177006" cy="177006"/>
          </a:xfrm>
          <a:prstGeom prst="star5">
            <a:avLst/>
          </a:prstGeom>
          <a:solidFill>
            <a:schemeClr val="accent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44" name="Espace réservé du texte 27">
            <a:extLst>
              <a:ext uri="{FF2B5EF4-FFF2-40B4-BE49-F238E27FC236}">
                <a16:creationId xmlns:a16="http://schemas.microsoft.com/office/drawing/2014/main" id="{8425F0F7-8603-4C2E-995C-45E32ACAE3D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484202" y="4816900"/>
            <a:ext cx="177006" cy="177006"/>
          </a:xfrm>
          <a:prstGeom prst="star5">
            <a:avLst/>
          </a:prstGeom>
          <a:solidFill>
            <a:schemeClr val="accent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45" name="Espace réservé du texte 27">
            <a:extLst>
              <a:ext uri="{FF2B5EF4-FFF2-40B4-BE49-F238E27FC236}">
                <a16:creationId xmlns:a16="http://schemas.microsoft.com/office/drawing/2014/main" id="{5DDE2AB9-8338-404A-9AAF-2AB90168EC6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727090" y="4816900"/>
            <a:ext cx="177006" cy="177006"/>
          </a:xfrm>
          <a:prstGeom prst="star5">
            <a:avLst/>
          </a:prstGeom>
          <a:solidFill>
            <a:schemeClr val="accent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46" name="Espace réservé du texte 27">
            <a:extLst>
              <a:ext uri="{FF2B5EF4-FFF2-40B4-BE49-F238E27FC236}">
                <a16:creationId xmlns:a16="http://schemas.microsoft.com/office/drawing/2014/main" id="{CACC6EB3-38F9-458D-AE72-81D1D1FA75E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969978" y="4816900"/>
            <a:ext cx="177006" cy="177006"/>
          </a:xfrm>
          <a:prstGeom prst="star5">
            <a:avLst/>
          </a:prstGeom>
          <a:solidFill>
            <a:schemeClr val="accent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47" name="Espace réservé du texte 27">
            <a:extLst>
              <a:ext uri="{FF2B5EF4-FFF2-40B4-BE49-F238E27FC236}">
                <a16:creationId xmlns:a16="http://schemas.microsoft.com/office/drawing/2014/main" id="{3B6AB402-3E06-4A8D-9530-82985FE0C17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0212866" y="4816900"/>
            <a:ext cx="177006" cy="177006"/>
          </a:xfrm>
          <a:prstGeom prst="star5">
            <a:avLst/>
          </a:prstGeom>
          <a:solidFill>
            <a:schemeClr val="accent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re 7">
            <a:extLst>
              <a:ext uri="{FF2B5EF4-FFF2-40B4-BE49-F238E27FC236}">
                <a16:creationId xmlns:a16="http://schemas.microsoft.com/office/drawing/2014/main" id="{091AA047-24EC-C553-704D-1DCEF61BB7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068" y="231776"/>
            <a:ext cx="2479636" cy="736337"/>
          </a:xfrm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u texte 9">
            <a:extLst>
              <a:ext uri="{FF2B5EF4-FFF2-40B4-BE49-F238E27FC236}">
                <a16:creationId xmlns:a16="http://schemas.microsoft.com/office/drawing/2014/main" id="{4A705AC8-073D-0BAB-402D-60564A66AFD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90068" y="1212351"/>
            <a:ext cx="2479636" cy="526796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fr-FR" dirty="0"/>
              <a:t>Cliquez pour modifier</a:t>
            </a:r>
            <a:br>
              <a:rPr lang="fr-FR" dirty="0"/>
            </a:br>
            <a:r>
              <a:rPr lang="fr-FR" dirty="0"/>
              <a:t>les styles du texte</a:t>
            </a:r>
            <a:br>
              <a:rPr lang="fr-FR" dirty="0"/>
            </a:br>
            <a:r>
              <a:rPr lang="fr-FR" dirty="0"/>
              <a:t>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2863AA-65FF-F46A-BAD7-DFDFD627A9D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71948" y="5909468"/>
            <a:ext cx="1045056" cy="713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97682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3 portraits [pink to purple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8EB0001-C10C-483F-8D54-BB66516683F9}"/>
              </a:ext>
            </a:extLst>
          </p:cNvPr>
          <p:cNvSpPr>
            <a:spLocks/>
          </p:cNvSpPr>
          <p:nvPr userDrawn="1"/>
        </p:nvSpPr>
        <p:spPr>
          <a:xfrm>
            <a:off x="0" y="0"/>
            <a:ext cx="3057052" cy="67532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" name="Espace réservé pour une image  12">
            <a:extLst>
              <a:ext uri="{FF2B5EF4-FFF2-40B4-BE49-F238E27FC236}">
                <a16:creationId xmlns:a16="http://schemas.microsoft.com/office/drawing/2014/main" id="{C9083880-8A21-4B22-A9F0-3DB264D96B7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614592" y="1530609"/>
            <a:ext cx="1205060" cy="120506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/>
              <a:t> </a:t>
            </a:r>
          </a:p>
        </p:txBody>
      </p:sp>
      <p:sp>
        <p:nvSpPr>
          <p:cNvPr id="17" name="Espace réservé pour une image  12">
            <a:extLst>
              <a:ext uri="{FF2B5EF4-FFF2-40B4-BE49-F238E27FC236}">
                <a16:creationId xmlns:a16="http://schemas.microsoft.com/office/drawing/2014/main" id="{672D5A46-72B6-4309-826E-AB024252B4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9184812" y="1530609"/>
            <a:ext cx="1205060" cy="120506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/>
              <a:t> </a:t>
            </a:r>
          </a:p>
        </p:txBody>
      </p:sp>
      <p:sp>
        <p:nvSpPr>
          <p:cNvPr id="18" name="Espace réservé pour une image  12">
            <a:extLst>
              <a:ext uri="{FF2B5EF4-FFF2-40B4-BE49-F238E27FC236}">
                <a16:creationId xmlns:a16="http://schemas.microsoft.com/office/drawing/2014/main" id="{4975D55C-02DE-4844-A5AF-673BC8224F73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399702" y="1530609"/>
            <a:ext cx="1205060" cy="120506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GB" dirty="0"/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9" name="Espace réservé du texte 7">
            <a:extLst>
              <a:ext uri="{FF2B5EF4-FFF2-40B4-BE49-F238E27FC236}">
                <a16:creationId xmlns:a16="http://schemas.microsoft.com/office/drawing/2014/main" id="{EE45CA0D-9A5B-4544-AC68-A319F907B8A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614593" y="3041663"/>
            <a:ext cx="2600788" cy="529376"/>
          </a:xfrm>
          <a:prstGeom prst="rect">
            <a:avLst/>
          </a:prstGeom>
        </p:spPr>
        <p:txBody>
          <a:bodyPr wrap="square" lIns="0" rIns="0" anchor="t">
            <a:spAutoFit/>
          </a:bodyPr>
          <a:lstStyle>
            <a:lvl1pPr marL="92075" indent="-92075">
              <a:buFont typeface="Arial" panose="020B0604020202020204" pitchFamily="34" charset="0"/>
              <a:buChar char=" "/>
              <a:defRPr sz="1400" b="1">
                <a:solidFill>
                  <a:schemeClr val="bg1"/>
                </a:solidFill>
              </a:defRPr>
            </a:lvl1pPr>
            <a:lvl2pPr marL="92075" indent="-92075">
              <a:spcBef>
                <a:spcPts val="600"/>
              </a:spcBef>
              <a:buFont typeface="Arial" panose="020B0604020202020204" pitchFamily="34" charset="0"/>
              <a:buChar char=" "/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</a:lstStyle>
          <a:p>
            <a:pPr lvl="0"/>
            <a:r>
              <a:rPr lang="en-GB" dirty="0"/>
              <a:t>Name </a:t>
            </a:r>
          </a:p>
          <a:p>
            <a:pPr lvl="1"/>
            <a:r>
              <a:rPr lang="en-GB" dirty="0"/>
              <a:t>Function</a:t>
            </a:r>
          </a:p>
        </p:txBody>
      </p:sp>
      <p:sp>
        <p:nvSpPr>
          <p:cNvPr id="20" name="Espace réservé du texte 7">
            <a:extLst>
              <a:ext uri="{FF2B5EF4-FFF2-40B4-BE49-F238E27FC236}">
                <a16:creationId xmlns:a16="http://schemas.microsoft.com/office/drawing/2014/main" id="{9B1723B0-9DDB-41B8-8AD0-837135514AF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399703" y="3041663"/>
            <a:ext cx="2600788" cy="529376"/>
          </a:xfrm>
          <a:prstGeom prst="rect">
            <a:avLst/>
          </a:prstGeom>
        </p:spPr>
        <p:txBody>
          <a:bodyPr wrap="square" lIns="0" rIns="0" anchor="t">
            <a:spAutoFit/>
          </a:bodyPr>
          <a:lstStyle>
            <a:lvl1pPr marL="92075" indent="-92075">
              <a:buFont typeface="Arial" panose="020B0604020202020204" pitchFamily="34" charset="0"/>
              <a:buChar char=" "/>
              <a:defRPr sz="1400" b="1">
                <a:solidFill>
                  <a:schemeClr val="bg1"/>
                </a:solidFill>
              </a:defRPr>
            </a:lvl1pPr>
            <a:lvl2pPr marL="92075" indent="-92075">
              <a:spcBef>
                <a:spcPts val="600"/>
              </a:spcBef>
              <a:buFont typeface="Arial" panose="020B0604020202020204" pitchFamily="34" charset="0"/>
              <a:buChar char=" "/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</a:lstStyle>
          <a:p>
            <a:pPr lvl="0"/>
            <a:r>
              <a:rPr lang="en-GB" dirty="0"/>
              <a:t>Name </a:t>
            </a:r>
          </a:p>
          <a:p>
            <a:pPr lvl="1"/>
            <a:r>
              <a:rPr lang="en-GB" dirty="0"/>
              <a:t>Function</a:t>
            </a:r>
          </a:p>
        </p:txBody>
      </p:sp>
      <p:sp>
        <p:nvSpPr>
          <p:cNvPr id="21" name="Espace réservé du texte 7">
            <a:extLst>
              <a:ext uri="{FF2B5EF4-FFF2-40B4-BE49-F238E27FC236}">
                <a16:creationId xmlns:a16="http://schemas.microsoft.com/office/drawing/2014/main" id="{DF2CB1EC-17B1-4ED6-B89F-50BE40C9896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184813" y="3041663"/>
            <a:ext cx="2600788" cy="529376"/>
          </a:xfrm>
          <a:prstGeom prst="rect">
            <a:avLst/>
          </a:prstGeom>
        </p:spPr>
        <p:txBody>
          <a:bodyPr wrap="square" lIns="0" rIns="0" anchor="t">
            <a:spAutoFit/>
          </a:bodyPr>
          <a:lstStyle>
            <a:lvl1pPr marL="92075" indent="-92075">
              <a:buFont typeface="Arial" panose="020B0604020202020204" pitchFamily="34" charset="0"/>
              <a:buChar char=" "/>
              <a:defRPr sz="1400" b="1">
                <a:solidFill>
                  <a:schemeClr val="bg1"/>
                </a:solidFill>
              </a:defRPr>
            </a:lvl1pPr>
            <a:lvl2pPr marL="92075" indent="-92075">
              <a:spcBef>
                <a:spcPts val="600"/>
              </a:spcBef>
              <a:buFont typeface="Arial" panose="020B0604020202020204" pitchFamily="34" charset="0"/>
              <a:buChar char=" "/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</a:lstStyle>
          <a:p>
            <a:pPr lvl="0"/>
            <a:r>
              <a:rPr lang="en-GB" dirty="0"/>
              <a:t>Name </a:t>
            </a:r>
          </a:p>
          <a:p>
            <a:pPr lvl="1"/>
            <a:r>
              <a:rPr lang="en-GB" dirty="0"/>
              <a:t>Function</a:t>
            </a:r>
          </a:p>
        </p:txBody>
      </p:sp>
      <p:sp>
        <p:nvSpPr>
          <p:cNvPr id="22" name="Espace réservé du texte 7">
            <a:extLst>
              <a:ext uri="{FF2B5EF4-FFF2-40B4-BE49-F238E27FC236}">
                <a16:creationId xmlns:a16="http://schemas.microsoft.com/office/drawing/2014/main" id="{69EE7EA9-40DE-4D02-AA97-EA4B776D819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614593" y="3877033"/>
            <a:ext cx="2600788" cy="857254"/>
          </a:xfrm>
          <a:prstGeom prst="rect">
            <a:avLst/>
          </a:prstGeom>
        </p:spPr>
        <p:txBody>
          <a:bodyPr wrap="square" lIns="90000" rIns="90000" anchor="t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1pPr>
            <a:lvl2pPr marL="0" indent="0">
              <a:spcBef>
                <a:spcPts val="600"/>
              </a:spcBef>
              <a:buFont typeface="Arial" panose="020B0604020202020204" pitchFamily="34" charset="0"/>
              <a:buNone/>
              <a:defRPr sz="1200" b="0"/>
            </a:lvl2pPr>
          </a:lstStyle>
          <a:p>
            <a:pPr lvl="0"/>
            <a:r>
              <a:rPr lang="en-GB" dirty="0"/>
              <a:t>Your text here</a:t>
            </a:r>
          </a:p>
        </p:txBody>
      </p:sp>
      <p:sp>
        <p:nvSpPr>
          <p:cNvPr id="25" name="Espace réservé du texte 7">
            <a:extLst>
              <a:ext uri="{FF2B5EF4-FFF2-40B4-BE49-F238E27FC236}">
                <a16:creationId xmlns:a16="http://schemas.microsoft.com/office/drawing/2014/main" id="{2CE67028-1C77-40B6-BB1C-18C830CC249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99703" y="3877033"/>
            <a:ext cx="2600788" cy="857254"/>
          </a:xfrm>
          <a:prstGeom prst="rect">
            <a:avLst/>
          </a:prstGeom>
        </p:spPr>
        <p:txBody>
          <a:bodyPr wrap="square" lIns="90000" rIns="90000" anchor="t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1pPr>
            <a:lvl2pPr marL="0" indent="0">
              <a:spcBef>
                <a:spcPts val="600"/>
              </a:spcBef>
              <a:buFont typeface="Arial" panose="020B0604020202020204" pitchFamily="34" charset="0"/>
              <a:buNone/>
              <a:defRPr sz="1200" b="0"/>
            </a:lvl2pPr>
          </a:lstStyle>
          <a:p>
            <a:pPr lvl="0"/>
            <a:r>
              <a:rPr lang="en-GB" dirty="0"/>
              <a:t>Your text here</a:t>
            </a:r>
          </a:p>
        </p:txBody>
      </p:sp>
      <p:sp>
        <p:nvSpPr>
          <p:cNvPr id="26" name="Espace réservé du texte 7">
            <a:extLst>
              <a:ext uri="{FF2B5EF4-FFF2-40B4-BE49-F238E27FC236}">
                <a16:creationId xmlns:a16="http://schemas.microsoft.com/office/drawing/2014/main" id="{A8D78143-658A-44EC-A466-C3B7F9AF1C3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184813" y="3877033"/>
            <a:ext cx="2600788" cy="857254"/>
          </a:xfrm>
          <a:prstGeom prst="rect">
            <a:avLst/>
          </a:prstGeom>
        </p:spPr>
        <p:txBody>
          <a:bodyPr wrap="square" lIns="90000" rIns="90000" anchor="t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1pPr>
            <a:lvl2pPr marL="0" indent="0">
              <a:spcBef>
                <a:spcPts val="600"/>
              </a:spcBef>
              <a:buFont typeface="Arial" panose="020B0604020202020204" pitchFamily="34" charset="0"/>
              <a:buNone/>
              <a:defRPr sz="1200" b="0"/>
            </a:lvl2pPr>
          </a:lstStyle>
          <a:p>
            <a:pPr lvl="0"/>
            <a:r>
              <a:rPr lang="en-GB" dirty="0"/>
              <a:t>Your text here</a:t>
            </a:r>
          </a:p>
        </p:txBody>
      </p:sp>
      <p:sp>
        <p:nvSpPr>
          <p:cNvPr id="28" name="Espace réservé du texte 27">
            <a:extLst>
              <a:ext uri="{FF2B5EF4-FFF2-40B4-BE49-F238E27FC236}">
                <a16:creationId xmlns:a16="http://schemas.microsoft.com/office/drawing/2014/main" id="{D46F6198-2C1C-41F3-AED5-54D24D42046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661569" y="4816900"/>
            <a:ext cx="177006" cy="177006"/>
          </a:xfrm>
          <a:prstGeom prst="star5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9" name="Espace réservé du texte 27">
            <a:extLst>
              <a:ext uri="{FF2B5EF4-FFF2-40B4-BE49-F238E27FC236}">
                <a16:creationId xmlns:a16="http://schemas.microsoft.com/office/drawing/2014/main" id="{FEB33CC5-706E-4724-8816-B26C105DB1E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904457" y="4816900"/>
            <a:ext cx="177006" cy="177006"/>
          </a:xfrm>
          <a:prstGeom prst="star5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30" name="Espace réservé du texte 27">
            <a:extLst>
              <a:ext uri="{FF2B5EF4-FFF2-40B4-BE49-F238E27FC236}">
                <a16:creationId xmlns:a16="http://schemas.microsoft.com/office/drawing/2014/main" id="{473887C8-C295-49DD-BD95-CBDEBF38F24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147345" y="4816900"/>
            <a:ext cx="177006" cy="177006"/>
          </a:xfrm>
          <a:prstGeom prst="star5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31" name="Espace réservé du texte 27">
            <a:extLst>
              <a:ext uri="{FF2B5EF4-FFF2-40B4-BE49-F238E27FC236}">
                <a16:creationId xmlns:a16="http://schemas.microsoft.com/office/drawing/2014/main" id="{CF7CB517-6F3D-4339-A09C-85A7578EC0A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390233" y="4816900"/>
            <a:ext cx="177006" cy="177006"/>
          </a:xfrm>
          <a:prstGeom prst="star5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32" name="Espace réservé du texte 27">
            <a:extLst>
              <a:ext uri="{FF2B5EF4-FFF2-40B4-BE49-F238E27FC236}">
                <a16:creationId xmlns:a16="http://schemas.microsoft.com/office/drawing/2014/main" id="{9731E0F7-9024-46FA-90E0-BBA5EB28538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33121" y="4816900"/>
            <a:ext cx="177006" cy="177006"/>
          </a:xfrm>
          <a:prstGeom prst="star5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33" name="Espace réservé du texte 27">
            <a:extLst>
              <a:ext uri="{FF2B5EF4-FFF2-40B4-BE49-F238E27FC236}">
                <a16:creationId xmlns:a16="http://schemas.microsoft.com/office/drawing/2014/main" id="{E98623B4-47DE-4679-BEFF-4691CBE2646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456204" y="4816900"/>
            <a:ext cx="177006" cy="177006"/>
          </a:xfrm>
          <a:prstGeom prst="star5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34" name="Espace réservé du texte 27">
            <a:extLst>
              <a:ext uri="{FF2B5EF4-FFF2-40B4-BE49-F238E27FC236}">
                <a16:creationId xmlns:a16="http://schemas.microsoft.com/office/drawing/2014/main" id="{F121A504-2765-4E1E-AB8C-E923657B762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699092" y="4816900"/>
            <a:ext cx="177006" cy="177006"/>
          </a:xfrm>
          <a:prstGeom prst="star5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35" name="Espace réservé du texte 27">
            <a:extLst>
              <a:ext uri="{FF2B5EF4-FFF2-40B4-BE49-F238E27FC236}">
                <a16:creationId xmlns:a16="http://schemas.microsoft.com/office/drawing/2014/main" id="{91BFF686-1BDF-492E-AACE-81C2DFA4C4A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41980" y="4816900"/>
            <a:ext cx="177006" cy="177006"/>
          </a:xfrm>
          <a:prstGeom prst="star5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36" name="Espace réservé du texte 27">
            <a:extLst>
              <a:ext uri="{FF2B5EF4-FFF2-40B4-BE49-F238E27FC236}">
                <a16:creationId xmlns:a16="http://schemas.microsoft.com/office/drawing/2014/main" id="{E281A71A-2805-46C1-8847-60C9A8E8391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184868" y="4816900"/>
            <a:ext cx="177006" cy="177006"/>
          </a:xfrm>
          <a:prstGeom prst="star5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37" name="Espace réservé du texte 27">
            <a:extLst>
              <a:ext uri="{FF2B5EF4-FFF2-40B4-BE49-F238E27FC236}">
                <a16:creationId xmlns:a16="http://schemas.microsoft.com/office/drawing/2014/main" id="{F0DA4634-0319-41A0-BD75-B3FDE8C4292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427756" y="4816900"/>
            <a:ext cx="177006" cy="177006"/>
          </a:xfrm>
          <a:prstGeom prst="star5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43" name="Espace réservé du texte 27">
            <a:extLst>
              <a:ext uri="{FF2B5EF4-FFF2-40B4-BE49-F238E27FC236}">
                <a16:creationId xmlns:a16="http://schemas.microsoft.com/office/drawing/2014/main" id="{54146B27-F3D4-4544-97C8-18AC7C9A7BC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241314" y="4816900"/>
            <a:ext cx="177006" cy="177006"/>
          </a:xfrm>
          <a:prstGeom prst="star5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44" name="Espace réservé du texte 27">
            <a:extLst>
              <a:ext uri="{FF2B5EF4-FFF2-40B4-BE49-F238E27FC236}">
                <a16:creationId xmlns:a16="http://schemas.microsoft.com/office/drawing/2014/main" id="{8425F0F7-8603-4C2E-995C-45E32ACAE3D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484202" y="4816900"/>
            <a:ext cx="177006" cy="177006"/>
          </a:xfrm>
          <a:prstGeom prst="star5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45" name="Espace réservé du texte 27">
            <a:extLst>
              <a:ext uri="{FF2B5EF4-FFF2-40B4-BE49-F238E27FC236}">
                <a16:creationId xmlns:a16="http://schemas.microsoft.com/office/drawing/2014/main" id="{5DDE2AB9-8338-404A-9AAF-2AB90168EC6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727090" y="4816900"/>
            <a:ext cx="177006" cy="177006"/>
          </a:xfrm>
          <a:prstGeom prst="star5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46" name="Espace réservé du texte 27">
            <a:extLst>
              <a:ext uri="{FF2B5EF4-FFF2-40B4-BE49-F238E27FC236}">
                <a16:creationId xmlns:a16="http://schemas.microsoft.com/office/drawing/2014/main" id="{CACC6EB3-38F9-458D-AE72-81D1D1FA75E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969978" y="4816900"/>
            <a:ext cx="177006" cy="177006"/>
          </a:xfrm>
          <a:prstGeom prst="star5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47" name="Espace réservé du texte 27">
            <a:extLst>
              <a:ext uri="{FF2B5EF4-FFF2-40B4-BE49-F238E27FC236}">
                <a16:creationId xmlns:a16="http://schemas.microsoft.com/office/drawing/2014/main" id="{3B6AB402-3E06-4A8D-9530-82985FE0C17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0212866" y="4816900"/>
            <a:ext cx="177006" cy="177006"/>
          </a:xfrm>
          <a:prstGeom prst="star5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re 7">
            <a:extLst>
              <a:ext uri="{FF2B5EF4-FFF2-40B4-BE49-F238E27FC236}">
                <a16:creationId xmlns:a16="http://schemas.microsoft.com/office/drawing/2014/main" id="{091AA047-24EC-C553-704D-1DCEF61BB7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068" y="231776"/>
            <a:ext cx="2479636" cy="736337"/>
          </a:xfrm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u texte 9">
            <a:extLst>
              <a:ext uri="{FF2B5EF4-FFF2-40B4-BE49-F238E27FC236}">
                <a16:creationId xmlns:a16="http://schemas.microsoft.com/office/drawing/2014/main" id="{4A705AC8-073D-0BAB-402D-60564A66AFD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90068" y="1212351"/>
            <a:ext cx="2479636" cy="526796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buClr>
                <a:schemeClr val="bg2"/>
              </a:buCl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fr-FR" dirty="0"/>
              <a:t>Cliquez pour modifier</a:t>
            </a:r>
            <a:br>
              <a:rPr lang="fr-FR" dirty="0"/>
            </a:br>
            <a:r>
              <a:rPr lang="fr-FR" dirty="0"/>
              <a:t>les styles du texte</a:t>
            </a:r>
            <a:br>
              <a:rPr lang="fr-FR" dirty="0"/>
            </a:br>
            <a:r>
              <a:rPr lang="fr-FR" dirty="0"/>
              <a:t>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98D7504-55D7-8721-E9E2-2D330D4BEB9E}"/>
              </a:ext>
            </a:extLst>
          </p:cNvPr>
          <p:cNvSpPr/>
          <p:nvPr userDrawn="1"/>
        </p:nvSpPr>
        <p:spPr>
          <a:xfrm>
            <a:off x="0" y="6753226"/>
            <a:ext cx="12192000" cy="104774"/>
          </a:xfrm>
          <a:prstGeom prst="rect">
            <a:avLst/>
          </a:prstGeom>
          <a:gradFill flip="none" rotWithShape="1">
            <a:gsLst>
              <a:gs pos="100000">
                <a:srgbClr val="A665FF"/>
              </a:gs>
              <a:gs pos="0">
                <a:schemeClr val="accent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311BA5-8389-67CE-CD5D-6E58EFF2E69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60226" y="5985668"/>
            <a:ext cx="1045056" cy="713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20661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3 portraits [green to blue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8EB0001-C10C-483F-8D54-BB66516683F9}"/>
              </a:ext>
            </a:extLst>
          </p:cNvPr>
          <p:cNvSpPr>
            <a:spLocks/>
          </p:cNvSpPr>
          <p:nvPr userDrawn="1"/>
        </p:nvSpPr>
        <p:spPr>
          <a:xfrm>
            <a:off x="0" y="0"/>
            <a:ext cx="3057052" cy="67532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" name="Espace réservé pour une image  12">
            <a:extLst>
              <a:ext uri="{FF2B5EF4-FFF2-40B4-BE49-F238E27FC236}">
                <a16:creationId xmlns:a16="http://schemas.microsoft.com/office/drawing/2014/main" id="{C9083880-8A21-4B22-A9F0-3DB264D96B7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614592" y="1530609"/>
            <a:ext cx="1205060" cy="120506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/>
              <a:t> </a:t>
            </a:r>
          </a:p>
        </p:txBody>
      </p:sp>
      <p:sp>
        <p:nvSpPr>
          <p:cNvPr id="17" name="Espace réservé pour une image  12">
            <a:extLst>
              <a:ext uri="{FF2B5EF4-FFF2-40B4-BE49-F238E27FC236}">
                <a16:creationId xmlns:a16="http://schemas.microsoft.com/office/drawing/2014/main" id="{672D5A46-72B6-4309-826E-AB024252B4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9184812" y="1530609"/>
            <a:ext cx="1205060" cy="120506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/>
              <a:t> </a:t>
            </a:r>
          </a:p>
        </p:txBody>
      </p:sp>
      <p:sp>
        <p:nvSpPr>
          <p:cNvPr id="18" name="Espace réservé pour une image  12">
            <a:extLst>
              <a:ext uri="{FF2B5EF4-FFF2-40B4-BE49-F238E27FC236}">
                <a16:creationId xmlns:a16="http://schemas.microsoft.com/office/drawing/2014/main" id="{4975D55C-02DE-4844-A5AF-673BC8224F73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399702" y="1530609"/>
            <a:ext cx="1205060" cy="120506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GB" dirty="0"/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9" name="Espace réservé du texte 7">
            <a:extLst>
              <a:ext uri="{FF2B5EF4-FFF2-40B4-BE49-F238E27FC236}">
                <a16:creationId xmlns:a16="http://schemas.microsoft.com/office/drawing/2014/main" id="{EE45CA0D-9A5B-4544-AC68-A319F907B8A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614593" y="3041663"/>
            <a:ext cx="2600788" cy="529376"/>
          </a:xfrm>
          <a:prstGeom prst="rect">
            <a:avLst/>
          </a:prstGeom>
        </p:spPr>
        <p:txBody>
          <a:bodyPr wrap="square" lIns="0" rIns="0" anchor="t">
            <a:spAutoFit/>
          </a:bodyPr>
          <a:lstStyle>
            <a:lvl1pPr marL="92075" indent="-92075">
              <a:buFont typeface="Arial" panose="020B0604020202020204" pitchFamily="34" charset="0"/>
              <a:buChar char=" "/>
              <a:defRPr sz="1400" b="1">
                <a:solidFill>
                  <a:schemeClr val="bg1"/>
                </a:solidFill>
              </a:defRPr>
            </a:lvl1pPr>
            <a:lvl2pPr marL="92075" indent="-92075">
              <a:spcBef>
                <a:spcPts val="600"/>
              </a:spcBef>
              <a:buFont typeface="Arial" panose="020B0604020202020204" pitchFamily="34" charset="0"/>
              <a:buChar char=" "/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</a:lstStyle>
          <a:p>
            <a:pPr lvl="0"/>
            <a:r>
              <a:rPr lang="en-GB" dirty="0"/>
              <a:t>Name </a:t>
            </a:r>
          </a:p>
          <a:p>
            <a:pPr lvl="1"/>
            <a:r>
              <a:rPr lang="en-GB" dirty="0"/>
              <a:t>Function</a:t>
            </a:r>
          </a:p>
        </p:txBody>
      </p:sp>
      <p:sp>
        <p:nvSpPr>
          <p:cNvPr id="20" name="Espace réservé du texte 7">
            <a:extLst>
              <a:ext uri="{FF2B5EF4-FFF2-40B4-BE49-F238E27FC236}">
                <a16:creationId xmlns:a16="http://schemas.microsoft.com/office/drawing/2014/main" id="{9B1723B0-9DDB-41B8-8AD0-837135514AF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399703" y="3041663"/>
            <a:ext cx="2600788" cy="529376"/>
          </a:xfrm>
          <a:prstGeom prst="rect">
            <a:avLst/>
          </a:prstGeom>
        </p:spPr>
        <p:txBody>
          <a:bodyPr wrap="square" lIns="0" rIns="0" anchor="t">
            <a:spAutoFit/>
          </a:bodyPr>
          <a:lstStyle>
            <a:lvl1pPr marL="92075" indent="-92075">
              <a:buFont typeface="Arial" panose="020B0604020202020204" pitchFamily="34" charset="0"/>
              <a:buChar char=" "/>
              <a:defRPr sz="1400" b="1">
                <a:solidFill>
                  <a:schemeClr val="bg1"/>
                </a:solidFill>
              </a:defRPr>
            </a:lvl1pPr>
            <a:lvl2pPr marL="92075" indent="-92075">
              <a:spcBef>
                <a:spcPts val="600"/>
              </a:spcBef>
              <a:buFont typeface="Arial" panose="020B0604020202020204" pitchFamily="34" charset="0"/>
              <a:buChar char=" "/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</a:lstStyle>
          <a:p>
            <a:pPr lvl="0"/>
            <a:r>
              <a:rPr lang="en-GB" dirty="0"/>
              <a:t>Name </a:t>
            </a:r>
          </a:p>
          <a:p>
            <a:pPr lvl="1"/>
            <a:r>
              <a:rPr lang="en-GB" dirty="0"/>
              <a:t>Function</a:t>
            </a:r>
          </a:p>
        </p:txBody>
      </p:sp>
      <p:sp>
        <p:nvSpPr>
          <p:cNvPr id="21" name="Espace réservé du texte 7">
            <a:extLst>
              <a:ext uri="{FF2B5EF4-FFF2-40B4-BE49-F238E27FC236}">
                <a16:creationId xmlns:a16="http://schemas.microsoft.com/office/drawing/2014/main" id="{DF2CB1EC-17B1-4ED6-B89F-50BE40C9896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184813" y="3041663"/>
            <a:ext cx="2600788" cy="529376"/>
          </a:xfrm>
          <a:prstGeom prst="rect">
            <a:avLst/>
          </a:prstGeom>
        </p:spPr>
        <p:txBody>
          <a:bodyPr wrap="square" lIns="0" rIns="0" anchor="t">
            <a:spAutoFit/>
          </a:bodyPr>
          <a:lstStyle>
            <a:lvl1pPr marL="92075" indent="-92075">
              <a:buFont typeface="Arial" panose="020B0604020202020204" pitchFamily="34" charset="0"/>
              <a:buChar char=" "/>
              <a:defRPr sz="1400" b="1">
                <a:solidFill>
                  <a:schemeClr val="bg1"/>
                </a:solidFill>
              </a:defRPr>
            </a:lvl1pPr>
            <a:lvl2pPr marL="92075" indent="-92075">
              <a:spcBef>
                <a:spcPts val="600"/>
              </a:spcBef>
              <a:buFont typeface="Arial" panose="020B0604020202020204" pitchFamily="34" charset="0"/>
              <a:buChar char=" "/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</a:lstStyle>
          <a:p>
            <a:pPr lvl="0"/>
            <a:r>
              <a:rPr lang="en-GB" dirty="0"/>
              <a:t>Name </a:t>
            </a:r>
          </a:p>
          <a:p>
            <a:pPr lvl="1"/>
            <a:r>
              <a:rPr lang="en-GB" dirty="0"/>
              <a:t>Function</a:t>
            </a:r>
          </a:p>
        </p:txBody>
      </p:sp>
      <p:sp>
        <p:nvSpPr>
          <p:cNvPr id="22" name="Espace réservé du texte 7">
            <a:extLst>
              <a:ext uri="{FF2B5EF4-FFF2-40B4-BE49-F238E27FC236}">
                <a16:creationId xmlns:a16="http://schemas.microsoft.com/office/drawing/2014/main" id="{69EE7EA9-40DE-4D02-AA97-EA4B776D819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614593" y="3877033"/>
            <a:ext cx="2600788" cy="857254"/>
          </a:xfrm>
          <a:prstGeom prst="rect">
            <a:avLst/>
          </a:prstGeom>
        </p:spPr>
        <p:txBody>
          <a:bodyPr wrap="square" lIns="90000" rIns="90000" anchor="t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1pPr>
            <a:lvl2pPr marL="0" indent="0">
              <a:spcBef>
                <a:spcPts val="600"/>
              </a:spcBef>
              <a:buFont typeface="Arial" panose="020B0604020202020204" pitchFamily="34" charset="0"/>
              <a:buNone/>
              <a:defRPr sz="1200" b="0"/>
            </a:lvl2pPr>
          </a:lstStyle>
          <a:p>
            <a:pPr lvl="0"/>
            <a:r>
              <a:rPr lang="en-GB" dirty="0"/>
              <a:t>Your text here</a:t>
            </a:r>
          </a:p>
        </p:txBody>
      </p:sp>
      <p:sp>
        <p:nvSpPr>
          <p:cNvPr id="25" name="Espace réservé du texte 7">
            <a:extLst>
              <a:ext uri="{FF2B5EF4-FFF2-40B4-BE49-F238E27FC236}">
                <a16:creationId xmlns:a16="http://schemas.microsoft.com/office/drawing/2014/main" id="{2CE67028-1C77-40B6-BB1C-18C830CC249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99703" y="3877033"/>
            <a:ext cx="2600788" cy="857254"/>
          </a:xfrm>
          <a:prstGeom prst="rect">
            <a:avLst/>
          </a:prstGeom>
        </p:spPr>
        <p:txBody>
          <a:bodyPr wrap="square" lIns="90000" rIns="90000" anchor="t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1pPr>
            <a:lvl2pPr marL="0" indent="0">
              <a:spcBef>
                <a:spcPts val="600"/>
              </a:spcBef>
              <a:buFont typeface="Arial" panose="020B0604020202020204" pitchFamily="34" charset="0"/>
              <a:buNone/>
              <a:defRPr sz="1200" b="0"/>
            </a:lvl2pPr>
          </a:lstStyle>
          <a:p>
            <a:pPr lvl="0"/>
            <a:r>
              <a:rPr lang="en-GB" dirty="0"/>
              <a:t>Your text here</a:t>
            </a:r>
          </a:p>
        </p:txBody>
      </p:sp>
      <p:sp>
        <p:nvSpPr>
          <p:cNvPr id="26" name="Espace réservé du texte 7">
            <a:extLst>
              <a:ext uri="{FF2B5EF4-FFF2-40B4-BE49-F238E27FC236}">
                <a16:creationId xmlns:a16="http://schemas.microsoft.com/office/drawing/2014/main" id="{A8D78143-658A-44EC-A466-C3B7F9AF1C3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184813" y="3877033"/>
            <a:ext cx="2600788" cy="857254"/>
          </a:xfrm>
          <a:prstGeom prst="rect">
            <a:avLst/>
          </a:prstGeom>
        </p:spPr>
        <p:txBody>
          <a:bodyPr wrap="square" lIns="90000" rIns="90000" anchor="t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1pPr>
            <a:lvl2pPr marL="0" indent="0">
              <a:spcBef>
                <a:spcPts val="600"/>
              </a:spcBef>
              <a:buFont typeface="Arial" panose="020B0604020202020204" pitchFamily="34" charset="0"/>
              <a:buNone/>
              <a:defRPr sz="1200" b="0"/>
            </a:lvl2pPr>
          </a:lstStyle>
          <a:p>
            <a:pPr lvl="0"/>
            <a:r>
              <a:rPr lang="en-GB" dirty="0"/>
              <a:t>Your text here</a:t>
            </a:r>
          </a:p>
        </p:txBody>
      </p:sp>
      <p:sp>
        <p:nvSpPr>
          <p:cNvPr id="28" name="Espace réservé du texte 27">
            <a:extLst>
              <a:ext uri="{FF2B5EF4-FFF2-40B4-BE49-F238E27FC236}">
                <a16:creationId xmlns:a16="http://schemas.microsoft.com/office/drawing/2014/main" id="{D46F6198-2C1C-41F3-AED5-54D24D42046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661569" y="4816900"/>
            <a:ext cx="177006" cy="177006"/>
          </a:xfrm>
          <a:prstGeom prst="star5">
            <a:avLst/>
          </a:prstGeom>
          <a:solidFill>
            <a:schemeClr val="accent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9" name="Espace réservé du texte 27">
            <a:extLst>
              <a:ext uri="{FF2B5EF4-FFF2-40B4-BE49-F238E27FC236}">
                <a16:creationId xmlns:a16="http://schemas.microsoft.com/office/drawing/2014/main" id="{FEB33CC5-706E-4724-8816-B26C105DB1E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904457" y="4816900"/>
            <a:ext cx="177006" cy="177006"/>
          </a:xfrm>
          <a:prstGeom prst="star5">
            <a:avLst/>
          </a:prstGeom>
          <a:solidFill>
            <a:schemeClr val="accent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30" name="Espace réservé du texte 27">
            <a:extLst>
              <a:ext uri="{FF2B5EF4-FFF2-40B4-BE49-F238E27FC236}">
                <a16:creationId xmlns:a16="http://schemas.microsoft.com/office/drawing/2014/main" id="{473887C8-C295-49DD-BD95-CBDEBF38F24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147345" y="4816900"/>
            <a:ext cx="177006" cy="177006"/>
          </a:xfrm>
          <a:prstGeom prst="star5">
            <a:avLst/>
          </a:prstGeom>
          <a:solidFill>
            <a:schemeClr val="accent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31" name="Espace réservé du texte 27">
            <a:extLst>
              <a:ext uri="{FF2B5EF4-FFF2-40B4-BE49-F238E27FC236}">
                <a16:creationId xmlns:a16="http://schemas.microsoft.com/office/drawing/2014/main" id="{CF7CB517-6F3D-4339-A09C-85A7578EC0A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390233" y="4816900"/>
            <a:ext cx="177006" cy="177006"/>
          </a:xfrm>
          <a:prstGeom prst="star5">
            <a:avLst/>
          </a:prstGeom>
          <a:solidFill>
            <a:schemeClr val="accent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32" name="Espace réservé du texte 27">
            <a:extLst>
              <a:ext uri="{FF2B5EF4-FFF2-40B4-BE49-F238E27FC236}">
                <a16:creationId xmlns:a16="http://schemas.microsoft.com/office/drawing/2014/main" id="{9731E0F7-9024-46FA-90E0-BBA5EB28538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33121" y="4816900"/>
            <a:ext cx="177006" cy="177006"/>
          </a:xfrm>
          <a:prstGeom prst="star5">
            <a:avLst/>
          </a:prstGeom>
          <a:solidFill>
            <a:schemeClr val="accent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33" name="Espace réservé du texte 27">
            <a:extLst>
              <a:ext uri="{FF2B5EF4-FFF2-40B4-BE49-F238E27FC236}">
                <a16:creationId xmlns:a16="http://schemas.microsoft.com/office/drawing/2014/main" id="{E98623B4-47DE-4679-BEFF-4691CBE2646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456204" y="4816900"/>
            <a:ext cx="177006" cy="177006"/>
          </a:xfrm>
          <a:prstGeom prst="star5">
            <a:avLst/>
          </a:prstGeom>
          <a:solidFill>
            <a:schemeClr val="accent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34" name="Espace réservé du texte 27">
            <a:extLst>
              <a:ext uri="{FF2B5EF4-FFF2-40B4-BE49-F238E27FC236}">
                <a16:creationId xmlns:a16="http://schemas.microsoft.com/office/drawing/2014/main" id="{F121A504-2765-4E1E-AB8C-E923657B762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699092" y="4816900"/>
            <a:ext cx="177006" cy="177006"/>
          </a:xfrm>
          <a:prstGeom prst="star5">
            <a:avLst/>
          </a:prstGeom>
          <a:solidFill>
            <a:schemeClr val="accent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35" name="Espace réservé du texte 27">
            <a:extLst>
              <a:ext uri="{FF2B5EF4-FFF2-40B4-BE49-F238E27FC236}">
                <a16:creationId xmlns:a16="http://schemas.microsoft.com/office/drawing/2014/main" id="{91BFF686-1BDF-492E-AACE-81C2DFA4C4A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41980" y="4816900"/>
            <a:ext cx="177006" cy="177006"/>
          </a:xfrm>
          <a:prstGeom prst="star5">
            <a:avLst/>
          </a:prstGeom>
          <a:solidFill>
            <a:schemeClr val="accent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36" name="Espace réservé du texte 27">
            <a:extLst>
              <a:ext uri="{FF2B5EF4-FFF2-40B4-BE49-F238E27FC236}">
                <a16:creationId xmlns:a16="http://schemas.microsoft.com/office/drawing/2014/main" id="{E281A71A-2805-46C1-8847-60C9A8E8391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184868" y="4816900"/>
            <a:ext cx="177006" cy="177006"/>
          </a:xfrm>
          <a:prstGeom prst="star5">
            <a:avLst/>
          </a:prstGeom>
          <a:solidFill>
            <a:schemeClr val="accent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37" name="Espace réservé du texte 27">
            <a:extLst>
              <a:ext uri="{FF2B5EF4-FFF2-40B4-BE49-F238E27FC236}">
                <a16:creationId xmlns:a16="http://schemas.microsoft.com/office/drawing/2014/main" id="{F0DA4634-0319-41A0-BD75-B3FDE8C4292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427756" y="4816900"/>
            <a:ext cx="177006" cy="177006"/>
          </a:xfrm>
          <a:prstGeom prst="star5">
            <a:avLst/>
          </a:prstGeom>
          <a:solidFill>
            <a:schemeClr val="accent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43" name="Espace réservé du texte 27">
            <a:extLst>
              <a:ext uri="{FF2B5EF4-FFF2-40B4-BE49-F238E27FC236}">
                <a16:creationId xmlns:a16="http://schemas.microsoft.com/office/drawing/2014/main" id="{54146B27-F3D4-4544-97C8-18AC7C9A7BC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241314" y="4816900"/>
            <a:ext cx="177006" cy="177006"/>
          </a:xfrm>
          <a:prstGeom prst="star5">
            <a:avLst/>
          </a:prstGeom>
          <a:solidFill>
            <a:schemeClr val="accent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44" name="Espace réservé du texte 27">
            <a:extLst>
              <a:ext uri="{FF2B5EF4-FFF2-40B4-BE49-F238E27FC236}">
                <a16:creationId xmlns:a16="http://schemas.microsoft.com/office/drawing/2014/main" id="{8425F0F7-8603-4C2E-995C-45E32ACAE3D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484202" y="4816900"/>
            <a:ext cx="177006" cy="177006"/>
          </a:xfrm>
          <a:prstGeom prst="star5">
            <a:avLst/>
          </a:prstGeom>
          <a:solidFill>
            <a:schemeClr val="accent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45" name="Espace réservé du texte 27">
            <a:extLst>
              <a:ext uri="{FF2B5EF4-FFF2-40B4-BE49-F238E27FC236}">
                <a16:creationId xmlns:a16="http://schemas.microsoft.com/office/drawing/2014/main" id="{5DDE2AB9-8338-404A-9AAF-2AB90168EC6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727090" y="4816900"/>
            <a:ext cx="177006" cy="177006"/>
          </a:xfrm>
          <a:prstGeom prst="star5">
            <a:avLst/>
          </a:prstGeom>
          <a:solidFill>
            <a:schemeClr val="accent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46" name="Espace réservé du texte 27">
            <a:extLst>
              <a:ext uri="{FF2B5EF4-FFF2-40B4-BE49-F238E27FC236}">
                <a16:creationId xmlns:a16="http://schemas.microsoft.com/office/drawing/2014/main" id="{CACC6EB3-38F9-458D-AE72-81D1D1FA75E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969978" y="4816900"/>
            <a:ext cx="177006" cy="177006"/>
          </a:xfrm>
          <a:prstGeom prst="star5">
            <a:avLst/>
          </a:prstGeom>
          <a:solidFill>
            <a:schemeClr val="accent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47" name="Espace réservé du texte 27">
            <a:extLst>
              <a:ext uri="{FF2B5EF4-FFF2-40B4-BE49-F238E27FC236}">
                <a16:creationId xmlns:a16="http://schemas.microsoft.com/office/drawing/2014/main" id="{3B6AB402-3E06-4A8D-9530-82985FE0C17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0212866" y="4816900"/>
            <a:ext cx="177006" cy="177006"/>
          </a:xfrm>
          <a:prstGeom prst="star5">
            <a:avLst/>
          </a:prstGeom>
          <a:solidFill>
            <a:schemeClr val="accent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re 7">
            <a:extLst>
              <a:ext uri="{FF2B5EF4-FFF2-40B4-BE49-F238E27FC236}">
                <a16:creationId xmlns:a16="http://schemas.microsoft.com/office/drawing/2014/main" id="{091AA047-24EC-C553-704D-1DCEF61BB7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068" y="231776"/>
            <a:ext cx="2479636" cy="736337"/>
          </a:xfrm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u texte 9">
            <a:extLst>
              <a:ext uri="{FF2B5EF4-FFF2-40B4-BE49-F238E27FC236}">
                <a16:creationId xmlns:a16="http://schemas.microsoft.com/office/drawing/2014/main" id="{4A705AC8-073D-0BAB-402D-60564A66AFD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90068" y="1212351"/>
            <a:ext cx="2479636" cy="526796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buClr>
                <a:schemeClr val="tx2"/>
              </a:buCl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fr-FR" dirty="0"/>
              <a:t>Cliquez pour modifier</a:t>
            </a:r>
            <a:br>
              <a:rPr lang="fr-FR" dirty="0"/>
            </a:br>
            <a:r>
              <a:rPr lang="fr-FR" dirty="0"/>
              <a:t>les styles du texte</a:t>
            </a:r>
            <a:br>
              <a:rPr lang="fr-FR" dirty="0"/>
            </a:br>
            <a:r>
              <a:rPr lang="fr-FR" dirty="0"/>
              <a:t>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2E3CE5A-E7A8-C54B-FF46-A2AA56FB27F0}"/>
              </a:ext>
            </a:extLst>
          </p:cNvPr>
          <p:cNvSpPr/>
          <p:nvPr userDrawn="1"/>
        </p:nvSpPr>
        <p:spPr>
          <a:xfrm>
            <a:off x="0" y="6753226"/>
            <a:ext cx="12192000" cy="104774"/>
          </a:xfrm>
          <a:prstGeom prst="rect">
            <a:avLst/>
          </a:prstGeom>
          <a:gradFill flip="none" rotWithShape="1">
            <a:gsLst>
              <a:gs pos="100000">
                <a:schemeClr val="tx2"/>
              </a:gs>
              <a:gs pos="0">
                <a:schemeClr val="accent3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3CEF68-2520-D08C-BB30-9F53DFFBAE0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83672" y="5886022"/>
            <a:ext cx="1045056" cy="713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50478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Visual left [yellow to pink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8EB0001-C10C-483F-8D54-BB66516683F9}"/>
              </a:ext>
            </a:extLst>
          </p:cNvPr>
          <p:cNvSpPr>
            <a:spLocks/>
          </p:cNvSpPr>
          <p:nvPr userDrawn="1"/>
        </p:nvSpPr>
        <p:spPr>
          <a:xfrm>
            <a:off x="-1" y="0"/>
            <a:ext cx="6096001" cy="67532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Espace réservé pour une image  11">
            <a:extLst>
              <a:ext uri="{FF2B5EF4-FFF2-40B4-BE49-F238E27FC236}">
                <a16:creationId xmlns:a16="http://schemas.microsoft.com/office/drawing/2014/main" id="{81815775-65C7-4CF4-93B7-9041F45DBA7C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41881" y="189470"/>
            <a:ext cx="5590507" cy="6374288"/>
          </a:xfrm>
          <a:prstGeom prst="roundRect">
            <a:avLst>
              <a:gd name="adj" fmla="val 1897"/>
            </a:avLst>
          </a:pr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GB" dirty="0"/>
              <a:t> </a:t>
            </a:r>
          </a:p>
        </p:txBody>
      </p:sp>
      <p:sp>
        <p:nvSpPr>
          <p:cNvPr id="10" name="Titre 7">
            <a:extLst>
              <a:ext uri="{FF2B5EF4-FFF2-40B4-BE49-F238E27FC236}">
                <a16:creationId xmlns:a16="http://schemas.microsoft.com/office/drawing/2014/main" id="{B73B8638-32AE-48A9-EB49-71A60B745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79095" y="231776"/>
            <a:ext cx="4969565" cy="440872"/>
          </a:xfrm>
        </p:spPr>
        <p:txBody>
          <a:bodyPr/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11" name="Espace réservé du texte 9">
            <a:extLst>
              <a:ext uri="{FF2B5EF4-FFF2-40B4-BE49-F238E27FC236}">
                <a16:creationId xmlns:a16="http://schemas.microsoft.com/office/drawing/2014/main" id="{4915D4D5-7E62-5F0D-4EE3-B0F8AF85843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79096" y="1212350"/>
            <a:ext cx="4966100" cy="4857145"/>
          </a:xfrm>
        </p:spPr>
        <p:txBody>
          <a:bodyPr/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BF9173-BE99-91A9-850B-FB5BA08F278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24657" y="6185352"/>
            <a:ext cx="873912" cy="440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86144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Visual left [pink to purple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8EB0001-C10C-483F-8D54-BB66516683F9}"/>
              </a:ext>
            </a:extLst>
          </p:cNvPr>
          <p:cNvSpPr>
            <a:spLocks/>
          </p:cNvSpPr>
          <p:nvPr userDrawn="1"/>
        </p:nvSpPr>
        <p:spPr>
          <a:xfrm>
            <a:off x="-1" y="0"/>
            <a:ext cx="6096001" cy="67532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Espace réservé pour une image  11">
            <a:extLst>
              <a:ext uri="{FF2B5EF4-FFF2-40B4-BE49-F238E27FC236}">
                <a16:creationId xmlns:a16="http://schemas.microsoft.com/office/drawing/2014/main" id="{81815775-65C7-4CF4-93B7-9041F45DBA7C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41881" y="189470"/>
            <a:ext cx="5590507" cy="6374288"/>
          </a:xfrm>
          <a:prstGeom prst="roundRect">
            <a:avLst>
              <a:gd name="adj" fmla="val 1897"/>
            </a:avLst>
          </a:pr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GB" dirty="0"/>
              <a:t> </a:t>
            </a:r>
          </a:p>
        </p:txBody>
      </p:sp>
      <p:sp>
        <p:nvSpPr>
          <p:cNvPr id="10" name="Titre 7">
            <a:extLst>
              <a:ext uri="{FF2B5EF4-FFF2-40B4-BE49-F238E27FC236}">
                <a16:creationId xmlns:a16="http://schemas.microsoft.com/office/drawing/2014/main" id="{B73B8638-32AE-48A9-EB49-71A60B745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79095" y="231776"/>
            <a:ext cx="4969565" cy="440872"/>
          </a:xfrm>
        </p:spPr>
        <p:txBody>
          <a:bodyPr/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11" name="Espace réservé du texte 9">
            <a:extLst>
              <a:ext uri="{FF2B5EF4-FFF2-40B4-BE49-F238E27FC236}">
                <a16:creationId xmlns:a16="http://schemas.microsoft.com/office/drawing/2014/main" id="{4915D4D5-7E62-5F0D-4EE3-B0F8AF85843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79096" y="1212350"/>
            <a:ext cx="4966100" cy="4857145"/>
          </a:xfrm>
        </p:spPr>
        <p:txBody>
          <a:bodyPr/>
          <a:lstStyle>
            <a:lvl4pPr>
              <a:buClr>
                <a:schemeClr val="bg2"/>
              </a:buClr>
              <a:defRPr>
                <a:solidFill>
                  <a:schemeClr val="bg2"/>
                </a:solidFill>
              </a:defRPr>
            </a:lvl4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FB5B626-3197-D64C-033B-8ABBAAAB224B}"/>
              </a:ext>
            </a:extLst>
          </p:cNvPr>
          <p:cNvSpPr/>
          <p:nvPr userDrawn="1"/>
        </p:nvSpPr>
        <p:spPr>
          <a:xfrm>
            <a:off x="0" y="6753226"/>
            <a:ext cx="12192000" cy="104774"/>
          </a:xfrm>
          <a:prstGeom prst="rect">
            <a:avLst/>
          </a:prstGeom>
          <a:gradFill flip="none" rotWithShape="1">
            <a:gsLst>
              <a:gs pos="100000">
                <a:srgbClr val="A665FF"/>
              </a:gs>
              <a:gs pos="0">
                <a:schemeClr val="accent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C6B746-1FC3-63EE-6B6F-ADC75D6756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66585" y="6156631"/>
            <a:ext cx="944558" cy="524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95367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Visual left [green to blue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8EB0001-C10C-483F-8D54-BB66516683F9}"/>
              </a:ext>
            </a:extLst>
          </p:cNvPr>
          <p:cNvSpPr>
            <a:spLocks/>
          </p:cNvSpPr>
          <p:nvPr userDrawn="1"/>
        </p:nvSpPr>
        <p:spPr>
          <a:xfrm>
            <a:off x="-1" y="0"/>
            <a:ext cx="6096001" cy="67532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Espace réservé pour une image  11">
            <a:extLst>
              <a:ext uri="{FF2B5EF4-FFF2-40B4-BE49-F238E27FC236}">
                <a16:creationId xmlns:a16="http://schemas.microsoft.com/office/drawing/2014/main" id="{81815775-65C7-4CF4-93B7-9041F45DBA7C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41881" y="189470"/>
            <a:ext cx="5590507" cy="6374288"/>
          </a:xfrm>
          <a:prstGeom prst="roundRect">
            <a:avLst>
              <a:gd name="adj" fmla="val 1897"/>
            </a:avLst>
          </a:pr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GB" dirty="0"/>
              <a:t> </a:t>
            </a:r>
          </a:p>
        </p:txBody>
      </p:sp>
      <p:sp>
        <p:nvSpPr>
          <p:cNvPr id="10" name="Titre 7">
            <a:extLst>
              <a:ext uri="{FF2B5EF4-FFF2-40B4-BE49-F238E27FC236}">
                <a16:creationId xmlns:a16="http://schemas.microsoft.com/office/drawing/2014/main" id="{B73B8638-32AE-48A9-EB49-71A60B745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79095" y="231776"/>
            <a:ext cx="4969565" cy="440872"/>
          </a:xfrm>
        </p:spPr>
        <p:txBody>
          <a:bodyPr/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11" name="Espace réservé du texte 9">
            <a:extLst>
              <a:ext uri="{FF2B5EF4-FFF2-40B4-BE49-F238E27FC236}">
                <a16:creationId xmlns:a16="http://schemas.microsoft.com/office/drawing/2014/main" id="{4915D4D5-7E62-5F0D-4EE3-B0F8AF85843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79096" y="1212350"/>
            <a:ext cx="4966100" cy="4857145"/>
          </a:xfrm>
        </p:spPr>
        <p:txBody>
          <a:bodyPr/>
          <a:lstStyle>
            <a:lvl4pPr>
              <a:buClr>
                <a:schemeClr val="tx2"/>
              </a:buClr>
              <a:defRPr>
                <a:solidFill>
                  <a:schemeClr val="tx2"/>
                </a:solidFill>
              </a:defRPr>
            </a:lvl4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5706A8B-C1A4-02B9-583C-FBA763C793CF}"/>
              </a:ext>
            </a:extLst>
          </p:cNvPr>
          <p:cNvSpPr/>
          <p:nvPr userDrawn="1"/>
        </p:nvSpPr>
        <p:spPr>
          <a:xfrm>
            <a:off x="0" y="6753226"/>
            <a:ext cx="12192000" cy="104774"/>
          </a:xfrm>
          <a:prstGeom prst="rect">
            <a:avLst/>
          </a:prstGeom>
          <a:gradFill flip="none" rotWithShape="1">
            <a:gsLst>
              <a:gs pos="100000">
                <a:schemeClr val="tx2"/>
              </a:gs>
              <a:gs pos="0">
                <a:schemeClr val="accent3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73BF08-D41D-04A2-FF90-8242F2F0942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86646" y="6209889"/>
            <a:ext cx="1623646" cy="416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38895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key fact + image [yellow to pink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F7714F0-3DC8-4648-83CB-6027B439E5E3}"/>
              </a:ext>
            </a:extLst>
          </p:cNvPr>
          <p:cNvSpPr>
            <a:spLocks/>
          </p:cNvSpPr>
          <p:nvPr userDrawn="1"/>
        </p:nvSpPr>
        <p:spPr>
          <a:xfrm>
            <a:off x="6096000" y="0"/>
            <a:ext cx="6095999" cy="67532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3" name="Graphique 2">
            <a:extLst>
              <a:ext uri="{FF2B5EF4-FFF2-40B4-BE49-F238E27FC236}">
                <a16:creationId xmlns:a16="http://schemas.microsoft.com/office/drawing/2014/main" id="{41BD141F-EB2A-8865-733D-DCFE33E14C9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01549" y="6150459"/>
            <a:ext cx="949114" cy="456163"/>
          </a:xfrm>
          <a:prstGeom prst="rect">
            <a:avLst/>
          </a:prstGeom>
        </p:spPr>
      </p:pic>
      <p:sp>
        <p:nvSpPr>
          <p:cNvPr id="22" name="Espace réservé pour une image  11">
            <a:extLst>
              <a:ext uri="{FF2B5EF4-FFF2-40B4-BE49-F238E27FC236}">
                <a16:creationId xmlns:a16="http://schemas.microsoft.com/office/drawing/2014/main" id="{2AF49460-CE4D-0965-6D05-0BF1124DF4E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292093" y="3486258"/>
            <a:ext cx="5701125" cy="3093860"/>
          </a:xfrm>
          <a:prstGeom prst="roundRect">
            <a:avLst>
              <a:gd name="adj" fmla="val 1897"/>
            </a:avLst>
          </a:pr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GB" dirty="0"/>
              <a:t> </a:t>
            </a:r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C5D55E1E-591F-B13B-B2E1-D3FBE0040C2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92093" y="185119"/>
            <a:ext cx="5701124" cy="3093859"/>
          </a:xfrm>
          <a:prstGeom prst="roundRect">
            <a:avLst>
              <a:gd name="adj" fmla="val 1568"/>
            </a:avLst>
          </a:prstGeom>
          <a:solidFill>
            <a:schemeClr val="accent2"/>
          </a:solidFill>
        </p:spPr>
        <p:txBody>
          <a:bodyPr lIns="180000" tIns="360000" rIns="360000" anchor="t" anchorCtr="0">
            <a:normAutofit/>
          </a:bodyPr>
          <a:lstStyle>
            <a:lvl1pPr marL="180975" indent="-180975" algn="l">
              <a:lnSpc>
                <a:spcPct val="80000"/>
              </a:lnSpc>
              <a:buFont typeface="Arial" panose="020B0604020202020204" pitchFamily="34" charset="0"/>
              <a:buChar char=" "/>
              <a:defRPr sz="6000" b="0">
                <a:solidFill>
                  <a:schemeClr val="bg1"/>
                </a:solidFill>
              </a:defRPr>
            </a:lvl1pPr>
            <a:lvl2pPr marL="180975" indent="-180975" algn="l">
              <a:buFont typeface="Arial" panose="020B0604020202020204" pitchFamily="34" charset="0"/>
              <a:buChar char=" "/>
              <a:defRPr sz="1200">
                <a:solidFill>
                  <a:schemeClr val="bg1"/>
                </a:solidFill>
              </a:defRPr>
            </a:lvl2pPr>
          </a:lstStyle>
          <a:p>
            <a:pPr lvl="0"/>
            <a:r>
              <a:rPr lang="en-GB" dirty="0"/>
              <a:t>XXX</a:t>
            </a:r>
          </a:p>
          <a:p>
            <a:pPr lvl="1"/>
            <a:r>
              <a:rPr lang="en-GB" dirty="0"/>
              <a:t>Text level 2</a:t>
            </a:r>
          </a:p>
        </p:txBody>
      </p:sp>
      <p:sp>
        <p:nvSpPr>
          <p:cNvPr id="2" name="Titre 7">
            <a:extLst>
              <a:ext uri="{FF2B5EF4-FFF2-40B4-BE49-F238E27FC236}">
                <a16:creationId xmlns:a16="http://schemas.microsoft.com/office/drawing/2014/main" id="{36E23524-F3DB-6D76-0EC2-F41AAE90D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068" y="231776"/>
            <a:ext cx="5487880" cy="440872"/>
          </a:xfrm>
        </p:spPr>
        <p:txBody>
          <a:bodyPr/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4" name="Espace réservé du texte 9">
            <a:extLst>
              <a:ext uri="{FF2B5EF4-FFF2-40B4-BE49-F238E27FC236}">
                <a16:creationId xmlns:a16="http://schemas.microsoft.com/office/drawing/2014/main" id="{195A526F-1185-42BD-5C37-9DC68CAC6B2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90068" y="1212351"/>
            <a:ext cx="5473148" cy="4593522"/>
          </a:xfrm>
        </p:spPr>
        <p:txBody>
          <a:bodyPr/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89642385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key fact + image [pink to purple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F7714F0-3DC8-4648-83CB-6027B439E5E3}"/>
              </a:ext>
            </a:extLst>
          </p:cNvPr>
          <p:cNvSpPr>
            <a:spLocks/>
          </p:cNvSpPr>
          <p:nvPr userDrawn="1"/>
        </p:nvSpPr>
        <p:spPr>
          <a:xfrm>
            <a:off x="6096000" y="0"/>
            <a:ext cx="6095999" cy="67532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3" name="Graphique 2">
            <a:extLst>
              <a:ext uri="{FF2B5EF4-FFF2-40B4-BE49-F238E27FC236}">
                <a16:creationId xmlns:a16="http://schemas.microsoft.com/office/drawing/2014/main" id="{41BD141F-EB2A-8865-733D-DCFE33E14C9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01549" y="6150459"/>
            <a:ext cx="949114" cy="456163"/>
          </a:xfrm>
          <a:prstGeom prst="rect">
            <a:avLst/>
          </a:prstGeom>
        </p:spPr>
      </p:pic>
      <p:sp>
        <p:nvSpPr>
          <p:cNvPr id="22" name="Espace réservé pour une image  11">
            <a:extLst>
              <a:ext uri="{FF2B5EF4-FFF2-40B4-BE49-F238E27FC236}">
                <a16:creationId xmlns:a16="http://schemas.microsoft.com/office/drawing/2014/main" id="{2AF49460-CE4D-0965-6D05-0BF1124DF4E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292093" y="3486258"/>
            <a:ext cx="5701125" cy="3093860"/>
          </a:xfrm>
          <a:prstGeom prst="roundRect">
            <a:avLst>
              <a:gd name="adj" fmla="val 1897"/>
            </a:avLst>
          </a:pr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GB" dirty="0"/>
              <a:t> </a:t>
            </a:r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C5D55E1E-591F-B13B-B2E1-D3FBE0040C2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92093" y="185119"/>
            <a:ext cx="5701124" cy="3093859"/>
          </a:xfrm>
          <a:prstGeom prst="roundRect">
            <a:avLst>
              <a:gd name="adj" fmla="val 1568"/>
            </a:avLst>
          </a:prstGeom>
          <a:solidFill>
            <a:schemeClr val="bg2"/>
          </a:solidFill>
        </p:spPr>
        <p:txBody>
          <a:bodyPr lIns="180000" tIns="360000" rIns="360000" anchor="t" anchorCtr="0">
            <a:normAutofit/>
          </a:bodyPr>
          <a:lstStyle>
            <a:lvl1pPr marL="180975" indent="-180975" algn="l">
              <a:lnSpc>
                <a:spcPct val="80000"/>
              </a:lnSpc>
              <a:buFont typeface="Arial" panose="020B0604020202020204" pitchFamily="34" charset="0"/>
              <a:buChar char=" "/>
              <a:defRPr sz="6000" b="0">
                <a:solidFill>
                  <a:schemeClr val="bg1"/>
                </a:solidFill>
              </a:defRPr>
            </a:lvl1pPr>
            <a:lvl2pPr marL="180975" indent="-180975" algn="l">
              <a:buFont typeface="Arial" panose="020B0604020202020204" pitchFamily="34" charset="0"/>
              <a:buChar char=" "/>
              <a:defRPr sz="1200">
                <a:solidFill>
                  <a:schemeClr val="bg1"/>
                </a:solidFill>
              </a:defRPr>
            </a:lvl2pPr>
          </a:lstStyle>
          <a:p>
            <a:pPr lvl="0"/>
            <a:r>
              <a:rPr lang="en-GB" dirty="0"/>
              <a:t>XXX</a:t>
            </a:r>
          </a:p>
          <a:p>
            <a:pPr lvl="1"/>
            <a:r>
              <a:rPr lang="en-GB" dirty="0"/>
              <a:t>Text level 2</a:t>
            </a:r>
          </a:p>
        </p:txBody>
      </p:sp>
      <p:sp>
        <p:nvSpPr>
          <p:cNvPr id="2" name="Titre 7">
            <a:extLst>
              <a:ext uri="{FF2B5EF4-FFF2-40B4-BE49-F238E27FC236}">
                <a16:creationId xmlns:a16="http://schemas.microsoft.com/office/drawing/2014/main" id="{36E23524-F3DB-6D76-0EC2-F41AAE90D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068" y="231776"/>
            <a:ext cx="5487880" cy="440872"/>
          </a:xfrm>
        </p:spPr>
        <p:txBody>
          <a:bodyPr/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4" name="Espace réservé du texte 9">
            <a:extLst>
              <a:ext uri="{FF2B5EF4-FFF2-40B4-BE49-F238E27FC236}">
                <a16:creationId xmlns:a16="http://schemas.microsoft.com/office/drawing/2014/main" id="{195A526F-1185-42BD-5C37-9DC68CAC6B2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90068" y="1212351"/>
            <a:ext cx="5473148" cy="4593522"/>
          </a:xfrm>
        </p:spPr>
        <p:txBody>
          <a:bodyPr/>
          <a:lstStyle>
            <a:lvl4pPr>
              <a:buClr>
                <a:schemeClr val="bg2"/>
              </a:buClr>
              <a:defRPr>
                <a:solidFill>
                  <a:schemeClr val="bg2"/>
                </a:solidFill>
              </a:defRPr>
            </a:lvl4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CD2AD3B-9D60-E635-D80E-D6FB953D6EC3}"/>
              </a:ext>
            </a:extLst>
          </p:cNvPr>
          <p:cNvSpPr/>
          <p:nvPr userDrawn="1"/>
        </p:nvSpPr>
        <p:spPr>
          <a:xfrm>
            <a:off x="0" y="6753226"/>
            <a:ext cx="12192000" cy="104774"/>
          </a:xfrm>
          <a:prstGeom prst="rect">
            <a:avLst/>
          </a:prstGeom>
          <a:gradFill flip="none" rotWithShape="1">
            <a:gsLst>
              <a:gs pos="100000">
                <a:srgbClr val="A665FF"/>
              </a:gs>
              <a:gs pos="0">
                <a:schemeClr val="accent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030377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key fact + image [green to blue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F7714F0-3DC8-4648-83CB-6027B439E5E3}"/>
              </a:ext>
            </a:extLst>
          </p:cNvPr>
          <p:cNvSpPr>
            <a:spLocks/>
          </p:cNvSpPr>
          <p:nvPr userDrawn="1"/>
        </p:nvSpPr>
        <p:spPr>
          <a:xfrm>
            <a:off x="6096000" y="0"/>
            <a:ext cx="6095999" cy="67532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3" name="Graphique 2">
            <a:extLst>
              <a:ext uri="{FF2B5EF4-FFF2-40B4-BE49-F238E27FC236}">
                <a16:creationId xmlns:a16="http://schemas.microsoft.com/office/drawing/2014/main" id="{41BD141F-EB2A-8865-733D-DCFE33E14C9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01549" y="6150459"/>
            <a:ext cx="949114" cy="456163"/>
          </a:xfrm>
          <a:prstGeom prst="rect">
            <a:avLst/>
          </a:prstGeom>
        </p:spPr>
      </p:pic>
      <p:sp>
        <p:nvSpPr>
          <p:cNvPr id="22" name="Espace réservé pour une image  11">
            <a:extLst>
              <a:ext uri="{FF2B5EF4-FFF2-40B4-BE49-F238E27FC236}">
                <a16:creationId xmlns:a16="http://schemas.microsoft.com/office/drawing/2014/main" id="{2AF49460-CE4D-0965-6D05-0BF1124DF4E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292093" y="3486258"/>
            <a:ext cx="5701125" cy="3093860"/>
          </a:xfrm>
          <a:prstGeom prst="roundRect">
            <a:avLst>
              <a:gd name="adj" fmla="val 1897"/>
            </a:avLst>
          </a:pr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GB" dirty="0"/>
              <a:t> </a:t>
            </a:r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C5D55E1E-591F-B13B-B2E1-D3FBE0040C2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92093" y="185119"/>
            <a:ext cx="5701124" cy="3093859"/>
          </a:xfrm>
          <a:prstGeom prst="roundRect">
            <a:avLst>
              <a:gd name="adj" fmla="val 1568"/>
            </a:avLst>
          </a:prstGeom>
          <a:solidFill>
            <a:schemeClr val="tx2"/>
          </a:solidFill>
        </p:spPr>
        <p:txBody>
          <a:bodyPr lIns="180000" tIns="360000" rIns="360000" anchor="t" anchorCtr="0">
            <a:normAutofit/>
          </a:bodyPr>
          <a:lstStyle>
            <a:lvl1pPr marL="180975" indent="-180975" algn="l">
              <a:lnSpc>
                <a:spcPct val="80000"/>
              </a:lnSpc>
              <a:buFont typeface="Arial" panose="020B0604020202020204" pitchFamily="34" charset="0"/>
              <a:buChar char=" "/>
              <a:defRPr sz="6000" b="0">
                <a:solidFill>
                  <a:schemeClr val="bg1"/>
                </a:solidFill>
              </a:defRPr>
            </a:lvl1pPr>
            <a:lvl2pPr marL="180975" indent="-180975" algn="l">
              <a:buFont typeface="Arial" panose="020B0604020202020204" pitchFamily="34" charset="0"/>
              <a:buChar char=" "/>
              <a:defRPr sz="1200">
                <a:solidFill>
                  <a:schemeClr val="bg1"/>
                </a:solidFill>
              </a:defRPr>
            </a:lvl2pPr>
          </a:lstStyle>
          <a:p>
            <a:pPr lvl="0"/>
            <a:r>
              <a:rPr lang="en-GB" dirty="0"/>
              <a:t>XXX</a:t>
            </a:r>
          </a:p>
          <a:p>
            <a:pPr lvl="1"/>
            <a:r>
              <a:rPr lang="en-GB" dirty="0"/>
              <a:t>Text level 2</a:t>
            </a:r>
          </a:p>
        </p:txBody>
      </p:sp>
      <p:pic>
        <p:nvPicPr>
          <p:cNvPr id="24" name="Graphique 23">
            <a:extLst>
              <a:ext uri="{FF2B5EF4-FFF2-40B4-BE49-F238E27FC236}">
                <a16:creationId xmlns:a16="http://schemas.microsoft.com/office/drawing/2014/main" id="{7A57567A-D439-7B09-6897-78F4FDAFE5E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7199" y="6181115"/>
            <a:ext cx="949114" cy="456163"/>
          </a:xfrm>
          <a:prstGeom prst="rect">
            <a:avLst/>
          </a:prstGeom>
        </p:spPr>
      </p:pic>
      <p:sp>
        <p:nvSpPr>
          <p:cNvPr id="2" name="Titre 7">
            <a:extLst>
              <a:ext uri="{FF2B5EF4-FFF2-40B4-BE49-F238E27FC236}">
                <a16:creationId xmlns:a16="http://schemas.microsoft.com/office/drawing/2014/main" id="{36E23524-F3DB-6D76-0EC2-F41AAE90D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068" y="231776"/>
            <a:ext cx="5487880" cy="440872"/>
          </a:xfrm>
        </p:spPr>
        <p:txBody>
          <a:bodyPr/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4" name="Espace réservé du texte 9">
            <a:extLst>
              <a:ext uri="{FF2B5EF4-FFF2-40B4-BE49-F238E27FC236}">
                <a16:creationId xmlns:a16="http://schemas.microsoft.com/office/drawing/2014/main" id="{195A526F-1185-42BD-5C37-9DC68CAC6B2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90068" y="1212351"/>
            <a:ext cx="5473148" cy="4593522"/>
          </a:xfrm>
        </p:spPr>
        <p:txBody>
          <a:bodyPr/>
          <a:lstStyle>
            <a:lvl4pPr>
              <a:buClr>
                <a:schemeClr val="tx2"/>
              </a:buClr>
              <a:defRPr>
                <a:solidFill>
                  <a:schemeClr val="tx2"/>
                </a:solidFill>
              </a:defRPr>
            </a:lvl4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7F0C1F2-1678-03D9-EE9A-E439630E73DA}"/>
              </a:ext>
            </a:extLst>
          </p:cNvPr>
          <p:cNvSpPr/>
          <p:nvPr userDrawn="1"/>
        </p:nvSpPr>
        <p:spPr>
          <a:xfrm>
            <a:off x="0" y="6753226"/>
            <a:ext cx="12192000" cy="104774"/>
          </a:xfrm>
          <a:prstGeom prst="rect">
            <a:avLst/>
          </a:prstGeom>
          <a:gradFill flip="none" rotWithShape="1">
            <a:gsLst>
              <a:gs pos="100000">
                <a:schemeClr val="tx2"/>
              </a:gs>
              <a:gs pos="0">
                <a:schemeClr val="accent3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0724408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Visual right 1/3 [yellow to pink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242ABCAD-75EC-4654-A24C-BA89A334A04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134545" y="0"/>
            <a:ext cx="4057454" cy="6753227"/>
          </a:xfrm>
          <a:custGeom>
            <a:avLst/>
            <a:gdLst>
              <a:gd name="connsiteX0" fmla="*/ 0 w 4057454"/>
              <a:gd name="connsiteY0" fmla="*/ 0 h 6753226"/>
              <a:gd name="connsiteX1" fmla="*/ 4057454 w 4057454"/>
              <a:gd name="connsiteY1" fmla="*/ 0 h 6753226"/>
              <a:gd name="connsiteX2" fmla="*/ 4057454 w 4057454"/>
              <a:gd name="connsiteY2" fmla="*/ 6753226 h 6753226"/>
              <a:gd name="connsiteX3" fmla="*/ 0 w 4057454"/>
              <a:gd name="connsiteY3" fmla="*/ 6753226 h 6753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7454" h="6753226">
                <a:moveTo>
                  <a:pt x="0" y="0"/>
                </a:moveTo>
                <a:lnTo>
                  <a:pt x="4057454" y="0"/>
                </a:lnTo>
                <a:lnTo>
                  <a:pt x="4057454" y="6753226"/>
                </a:lnTo>
                <a:lnTo>
                  <a:pt x="0" y="675322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GB" dirty="0"/>
              <a:t> </a:t>
            </a:r>
          </a:p>
        </p:txBody>
      </p:sp>
      <p:sp>
        <p:nvSpPr>
          <p:cNvPr id="4" name="Titre 7">
            <a:extLst>
              <a:ext uri="{FF2B5EF4-FFF2-40B4-BE49-F238E27FC236}">
                <a16:creationId xmlns:a16="http://schemas.microsoft.com/office/drawing/2014/main" id="{01FE3CB0-9F9F-8D76-4AE1-8414B70816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067" y="231776"/>
            <a:ext cx="7541967" cy="440872"/>
          </a:xfrm>
        </p:spPr>
        <p:txBody>
          <a:bodyPr/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5" name="Espace réservé du texte 9">
            <a:extLst>
              <a:ext uri="{FF2B5EF4-FFF2-40B4-BE49-F238E27FC236}">
                <a16:creationId xmlns:a16="http://schemas.microsoft.com/office/drawing/2014/main" id="{8303ECF9-F98D-1FD8-C4E7-86F0CD8D61B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90067" y="1212351"/>
            <a:ext cx="7541967" cy="4593522"/>
          </a:xfrm>
        </p:spPr>
        <p:txBody>
          <a:bodyPr/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42292720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- Visual right [pink to purple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Espace réservé pour une image  13">
            <a:extLst>
              <a:ext uri="{FF2B5EF4-FFF2-40B4-BE49-F238E27FC236}">
                <a16:creationId xmlns:a16="http://schemas.microsoft.com/office/drawing/2014/main" id="{ED9E276F-8451-4F0D-8E98-6E070DE296F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134546" y="0"/>
            <a:ext cx="4057454" cy="6753226"/>
          </a:xfrm>
          <a:custGeom>
            <a:avLst/>
            <a:gdLst>
              <a:gd name="connsiteX0" fmla="*/ 0 w 4057454"/>
              <a:gd name="connsiteY0" fmla="*/ 0 h 6753226"/>
              <a:gd name="connsiteX1" fmla="*/ 4057454 w 4057454"/>
              <a:gd name="connsiteY1" fmla="*/ 0 h 6753226"/>
              <a:gd name="connsiteX2" fmla="*/ 4057454 w 4057454"/>
              <a:gd name="connsiteY2" fmla="*/ 6753226 h 6753226"/>
              <a:gd name="connsiteX3" fmla="*/ 0 w 4057454"/>
              <a:gd name="connsiteY3" fmla="*/ 6753226 h 6753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7454" h="6753226">
                <a:moveTo>
                  <a:pt x="0" y="0"/>
                </a:moveTo>
                <a:lnTo>
                  <a:pt x="4057454" y="0"/>
                </a:lnTo>
                <a:lnTo>
                  <a:pt x="4057454" y="6753226"/>
                </a:lnTo>
                <a:lnTo>
                  <a:pt x="0" y="675322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GB" dirty="0"/>
              <a:t>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5AAE71-56FC-8A37-DF67-1F5F8536AFD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46743" y="3749709"/>
            <a:ext cx="7239907" cy="1622734"/>
          </a:xfrm>
        </p:spPr>
        <p:txBody>
          <a:bodyPr wrap="square" lIns="108000" tIns="108000" rIns="0" bIns="36000" anchor="b">
            <a:spAutoFit/>
          </a:bodyPr>
          <a:lstStyle>
            <a:lvl1pPr algn="l">
              <a:lnSpc>
                <a:spcPct val="80000"/>
              </a:lnSpc>
              <a:defRPr sz="6000" b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A665FF"/>
                    </a:gs>
                  </a:gsLst>
                  <a:lin ang="0" scaled="0"/>
                </a:gradFill>
              </a:defRPr>
            </a:lvl1pPr>
          </a:lstStyle>
          <a:p>
            <a:r>
              <a:rPr lang="en-GB" dirty="0" err="1"/>
              <a:t>Modifiez</a:t>
            </a:r>
            <a:r>
              <a:rPr lang="en-GB" dirty="0"/>
              <a:t> le style</a:t>
            </a:r>
            <a:br>
              <a:rPr lang="en-GB" dirty="0"/>
            </a:br>
            <a:r>
              <a:rPr lang="en-GB" dirty="0"/>
              <a:t>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218D2EA-472B-13EA-D9B1-F54C86AEC2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6743" y="5547069"/>
            <a:ext cx="7239907" cy="394705"/>
          </a:xfrm>
          <a:prstGeom prst="rect">
            <a:avLst/>
          </a:prstGeom>
        </p:spPr>
        <p:txBody>
          <a:bodyPr wrap="square" lIns="144000" tIns="108000" rIns="0" bIns="36000">
            <a:spAutoFit/>
          </a:bodyPr>
          <a:lstStyle>
            <a:lvl1pPr marL="0" indent="0" algn="l">
              <a:buNone/>
              <a:defRPr sz="1800" b="0" u="none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 err="1"/>
              <a:t>Modifiez</a:t>
            </a:r>
            <a:r>
              <a:rPr lang="en-GB" dirty="0"/>
              <a:t> le style des sous-titres du masque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EF6E634-6AD3-B992-E964-51D16F0F2969}"/>
              </a:ext>
            </a:extLst>
          </p:cNvPr>
          <p:cNvSpPr/>
          <p:nvPr userDrawn="1"/>
        </p:nvSpPr>
        <p:spPr>
          <a:xfrm>
            <a:off x="0" y="6753226"/>
            <a:ext cx="12192000" cy="104774"/>
          </a:xfrm>
          <a:prstGeom prst="rect">
            <a:avLst/>
          </a:prstGeom>
          <a:gradFill flip="none" rotWithShape="1">
            <a:gsLst>
              <a:gs pos="100000">
                <a:srgbClr val="A665FF"/>
              </a:gs>
              <a:gs pos="0">
                <a:schemeClr val="accent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90283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Visual right 1/3 [pink to purple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242ABCAD-75EC-4654-A24C-BA89A334A04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134545" y="0"/>
            <a:ext cx="4057454" cy="6753227"/>
          </a:xfrm>
          <a:custGeom>
            <a:avLst/>
            <a:gdLst>
              <a:gd name="connsiteX0" fmla="*/ 0 w 4057454"/>
              <a:gd name="connsiteY0" fmla="*/ 0 h 6753226"/>
              <a:gd name="connsiteX1" fmla="*/ 4057454 w 4057454"/>
              <a:gd name="connsiteY1" fmla="*/ 0 h 6753226"/>
              <a:gd name="connsiteX2" fmla="*/ 4057454 w 4057454"/>
              <a:gd name="connsiteY2" fmla="*/ 6753226 h 6753226"/>
              <a:gd name="connsiteX3" fmla="*/ 0 w 4057454"/>
              <a:gd name="connsiteY3" fmla="*/ 6753226 h 6753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7454" h="6753226">
                <a:moveTo>
                  <a:pt x="0" y="0"/>
                </a:moveTo>
                <a:lnTo>
                  <a:pt x="4057454" y="0"/>
                </a:lnTo>
                <a:lnTo>
                  <a:pt x="4057454" y="6753226"/>
                </a:lnTo>
                <a:lnTo>
                  <a:pt x="0" y="675322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GB" dirty="0"/>
              <a:t> </a:t>
            </a:r>
          </a:p>
        </p:txBody>
      </p:sp>
      <p:sp>
        <p:nvSpPr>
          <p:cNvPr id="4" name="Titre 7">
            <a:extLst>
              <a:ext uri="{FF2B5EF4-FFF2-40B4-BE49-F238E27FC236}">
                <a16:creationId xmlns:a16="http://schemas.microsoft.com/office/drawing/2014/main" id="{01FE3CB0-9F9F-8D76-4AE1-8414B70816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067" y="231776"/>
            <a:ext cx="7541967" cy="440872"/>
          </a:xfrm>
        </p:spPr>
        <p:txBody>
          <a:bodyPr/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5" name="Espace réservé du texte 9">
            <a:extLst>
              <a:ext uri="{FF2B5EF4-FFF2-40B4-BE49-F238E27FC236}">
                <a16:creationId xmlns:a16="http://schemas.microsoft.com/office/drawing/2014/main" id="{8303ECF9-F98D-1FD8-C4E7-86F0CD8D61B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90067" y="1212351"/>
            <a:ext cx="7541967" cy="4593522"/>
          </a:xfrm>
        </p:spPr>
        <p:txBody>
          <a:bodyPr/>
          <a:lstStyle>
            <a:lvl4pPr>
              <a:buClr>
                <a:schemeClr val="bg2"/>
              </a:buClr>
              <a:defRPr>
                <a:solidFill>
                  <a:schemeClr val="bg2"/>
                </a:solidFill>
              </a:defRPr>
            </a:lvl4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4CFEF86-8E4D-107A-F9FD-8980CB0DBF1D}"/>
              </a:ext>
            </a:extLst>
          </p:cNvPr>
          <p:cNvSpPr/>
          <p:nvPr userDrawn="1"/>
        </p:nvSpPr>
        <p:spPr>
          <a:xfrm>
            <a:off x="0" y="6753226"/>
            <a:ext cx="12192000" cy="104774"/>
          </a:xfrm>
          <a:prstGeom prst="rect">
            <a:avLst/>
          </a:prstGeom>
          <a:gradFill flip="none" rotWithShape="1">
            <a:gsLst>
              <a:gs pos="100000">
                <a:srgbClr val="A665FF"/>
              </a:gs>
              <a:gs pos="0">
                <a:schemeClr val="accent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34375375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Visual right 1/3 [green to blue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242ABCAD-75EC-4654-A24C-BA89A334A04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134545" y="0"/>
            <a:ext cx="4057454" cy="6753227"/>
          </a:xfrm>
          <a:custGeom>
            <a:avLst/>
            <a:gdLst>
              <a:gd name="connsiteX0" fmla="*/ 0 w 4057454"/>
              <a:gd name="connsiteY0" fmla="*/ 0 h 6753226"/>
              <a:gd name="connsiteX1" fmla="*/ 4057454 w 4057454"/>
              <a:gd name="connsiteY1" fmla="*/ 0 h 6753226"/>
              <a:gd name="connsiteX2" fmla="*/ 4057454 w 4057454"/>
              <a:gd name="connsiteY2" fmla="*/ 6753226 h 6753226"/>
              <a:gd name="connsiteX3" fmla="*/ 0 w 4057454"/>
              <a:gd name="connsiteY3" fmla="*/ 6753226 h 6753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7454" h="6753226">
                <a:moveTo>
                  <a:pt x="0" y="0"/>
                </a:moveTo>
                <a:lnTo>
                  <a:pt x="4057454" y="0"/>
                </a:lnTo>
                <a:lnTo>
                  <a:pt x="4057454" y="6753226"/>
                </a:lnTo>
                <a:lnTo>
                  <a:pt x="0" y="675322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GB" dirty="0"/>
              <a:t> </a:t>
            </a:r>
          </a:p>
        </p:txBody>
      </p:sp>
      <p:sp>
        <p:nvSpPr>
          <p:cNvPr id="4" name="Titre 7">
            <a:extLst>
              <a:ext uri="{FF2B5EF4-FFF2-40B4-BE49-F238E27FC236}">
                <a16:creationId xmlns:a16="http://schemas.microsoft.com/office/drawing/2014/main" id="{01FE3CB0-9F9F-8D76-4AE1-8414B70816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067" y="231776"/>
            <a:ext cx="7541967" cy="440872"/>
          </a:xfrm>
        </p:spPr>
        <p:txBody>
          <a:bodyPr/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5" name="Espace réservé du texte 9">
            <a:extLst>
              <a:ext uri="{FF2B5EF4-FFF2-40B4-BE49-F238E27FC236}">
                <a16:creationId xmlns:a16="http://schemas.microsoft.com/office/drawing/2014/main" id="{8303ECF9-F98D-1FD8-C4E7-86F0CD8D61B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90067" y="1212351"/>
            <a:ext cx="7541967" cy="4593522"/>
          </a:xfrm>
        </p:spPr>
        <p:txBody>
          <a:bodyPr/>
          <a:lstStyle>
            <a:lvl4pPr>
              <a:buClr>
                <a:schemeClr val="tx2"/>
              </a:buClr>
              <a:defRPr>
                <a:solidFill>
                  <a:schemeClr val="tx2"/>
                </a:solidFill>
              </a:defRPr>
            </a:lvl4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97373B8-EE50-08BF-7F9E-6762DDD3F568}"/>
              </a:ext>
            </a:extLst>
          </p:cNvPr>
          <p:cNvSpPr/>
          <p:nvPr userDrawn="1"/>
        </p:nvSpPr>
        <p:spPr>
          <a:xfrm>
            <a:off x="0" y="6753226"/>
            <a:ext cx="12192000" cy="104774"/>
          </a:xfrm>
          <a:prstGeom prst="rect">
            <a:avLst/>
          </a:prstGeom>
          <a:gradFill flip="none" rotWithShape="1">
            <a:gsLst>
              <a:gs pos="100000">
                <a:schemeClr val="tx2"/>
              </a:gs>
              <a:gs pos="0">
                <a:schemeClr val="accent3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9178411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2 Columns + key fact [yellow to pink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BD06D877-3741-452C-8752-8E0F3D3DF7F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34545" y="0"/>
            <a:ext cx="4057454" cy="6753227"/>
          </a:xfrm>
          <a:prstGeom prst="rect">
            <a:avLst/>
          </a:prstGeom>
          <a:solidFill>
            <a:srgbClr val="0F0F0F"/>
          </a:solidFill>
        </p:spPr>
        <p:txBody>
          <a:bodyPr wrap="square" lIns="180000" tIns="360000" rIns="0" bIns="0" anchor="t" anchorCtr="0">
            <a:normAutofit/>
          </a:bodyPr>
          <a:lstStyle>
            <a:lvl1pPr marL="0" indent="0" algn="l">
              <a:lnSpc>
                <a:spcPct val="80000"/>
              </a:lnSpc>
              <a:buFont typeface="Arial" panose="020B0604020202020204" pitchFamily="34" charset="0"/>
              <a:buNone/>
              <a:defRPr sz="6000" b="0">
                <a:gradFill>
                  <a:gsLst>
                    <a:gs pos="0">
                      <a:schemeClr val="bg1"/>
                    </a:gs>
                    <a:gs pos="100000">
                      <a:schemeClr val="accent2"/>
                    </a:gs>
                  </a:gsLst>
                  <a:lin ang="0" scaled="0"/>
                </a:gradFill>
              </a:defRPr>
            </a:lvl1pPr>
            <a:lvl2pPr marL="0" indent="0" algn="l">
              <a:buFont typeface="Arial" panose="020B0604020202020204" pitchFamily="34" charset="0"/>
              <a:buNone/>
              <a:defRPr sz="2000"/>
            </a:lvl2pPr>
          </a:lstStyle>
          <a:p>
            <a:pPr lvl="0"/>
            <a:r>
              <a:rPr lang="fr-FR" dirty="0"/>
              <a:t>XXX</a:t>
            </a:r>
          </a:p>
          <a:p>
            <a:pPr lvl="1"/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level</a:t>
            </a:r>
            <a:r>
              <a:rPr lang="fr-FR" dirty="0"/>
              <a:t> 2</a:t>
            </a:r>
            <a:endParaRPr lang="en-GB" dirty="0"/>
          </a:p>
        </p:txBody>
      </p:sp>
      <p:sp>
        <p:nvSpPr>
          <p:cNvPr id="4" name="Titre 7">
            <a:extLst>
              <a:ext uri="{FF2B5EF4-FFF2-40B4-BE49-F238E27FC236}">
                <a16:creationId xmlns:a16="http://schemas.microsoft.com/office/drawing/2014/main" id="{AC38916D-4ABF-AE83-A5CA-C46A972E9D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067" y="231776"/>
            <a:ext cx="7541967" cy="440872"/>
          </a:xfrm>
        </p:spPr>
        <p:txBody>
          <a:bodyPr/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5" name="Espace réservé du texte 9">
            <a:extLst>
              <a:ext uri="{FF2B5EF4-FFF2-40B4-BE49-F238E27FC236}">
                <a16:creationId xmlns:a16="http://schemas.microsoft.com/office/drawing/2014/main" id="{1A875FC8-2C1F-A560-76A6-5C3A4F0B4B9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90068" y="1212351"/>
            <a:ext cx="3592820" cy="4593522"/>
          </a:xfrm>
        </p:spPr>
        <p:txBody>
          <a:bodyPr>
            <a:noAutofit/>
          </a:bodyPr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6" name="Espace réservé du texte 9">
            <a:extLst>
              <a:ext uri="{FF2B5EF4-FFF2-40B4-BE49-F238E27FC236}">
                <a16:creationId xmlns:a16="http://schemas.microsoft.com/office/drawing/2014/main" id="{7EBFC86D-70F7-3E0C-7E8C-C0C6D1BD0D3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239214" y="1212351"/>
            <a:ext cx="3592820" cy="4593522"/>
          </a:xfrm>
        </p:spPr>
        <p:txBody>
          <a:bodyPr>
            <a:noAutofit/>
          </a:bodyPr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2545883637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2 Columns + key fact [pink to purple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BD06D877-3741-452C-8752-8E0F3D3DF7F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34545" y="0"/>
            <a:ext cx="4057454" cy="6753227"/>
          </a:xfrm>
          <a:prstGeom prst="rect">
            <a:avLst/>
          </a:prstGeom>
          <a:solidFill>
            <a:srgbClr val="0F0F0F"/>
          </a:solidFill>
        </p:spPr>
        <p:txBody>
          <a:bodyPr wrap="square" lIns="180000" tIns="360000" rIns="0" bIns="0" anchor="t" anchorCtr="0">
            <a:normAutofit/>
          </a:bodyPr>
          <a:lstStyle>
            <a:lvl1pPr marL="0" indent="0" algn="l">
              <a:lnSpc>
                <a:spcPct val="80000"/>
              </a:lnSpc>
              <a:buFont typeface="Arial" panose="020B0604020202020204" pitchFamily="34" charset="0"/>
              <a:buNone/>
              <a:defRPr sz="6000" b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A665FF"/>
                    </a:gs>
                  </a:gsLst>
                  <a:lin ang="0" scaled="0"/>
                </a:gradFill>
              </a:defRPr>
            </a:lvl1pPr>
            <a:lvl2pPr marL="0" indent="0" algn="l">
              <a:buFont typeface="Arial" panose="020B0604020202020204" pitchFamily="34" charset="0"/>
              <a:buNone/>
              <a:defRPr sz="2000"/>
            </a:lvl2pPr>
          </a:lstStyle>
          <a:p>
            <a:pPr lvl="0"/>
            <a:r>
              <a:rPr lang="fr-FR" dirty="0"/>
              <a:t>XXX</a:t>
            </a:r>
          </a:p>
          <a:p>
            <a:pPr lvl="1"/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level</a:t>
            </a:r>
            <a:r>
              <a:rPr lang="fr-FR" dirty="0"/>
              <a:t> 2</a:t>
            </a:r>
            <a:endParaRPr lang="en-GB" dirty="0"/>
          </a:p>
        </p:txBody>
      </p:sp>
      <p:sp>
        <p:nvSpPr>
          <p:cNvPr id="4" name="Titre 7">
            <a:extLst>
              <a:ext uri="{FF2B5EF4-FFF2-40B4-BE49-F238E27FC236}">
                <a16:creationId xmlns:a16="http://schemas.microsoft.com/office/drawing/2014/main" id="{AC38916D-4ABF-AE83-A5CA-C46A972E9D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067" y="231776"/>
            <a:ext cx="7541967" cy="440872"/>
          </a:xfrm>
        </p:spPr>
        <p:txBody>
          <a:bodyPr/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5" name="Espace réservé du texte 9">
            <a:extLst>
              <a:ext uri="{FF2B5EF4-FFF2-40B4-BE49-F238E27FC236}">
                <a16:creationId xmlns:a16="http://schemas.microsoft.com/office/drawing/2014/main" id="{1A875FC8-2C1F-A560-76A6-5C3A4F0B4B9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90068" y="1212351"/>
            <a:ext cx="3592820" cy="4593522"/>
          </a:xfrm>
        </p:spPr>
        <p:txBody>
          <a:bodyPr/>
          <a:lstStyle>
            <a:lvl4pPr>
              <a:buClr>
                <a:schemeClr val="bg2"/>
              </a:buClr>
              <a:defRPr>
                <a:solidFill>
                  <a:schemeClr val="bg2"/>
                </a:solidFill>
              </a:defRPr>
            </a:lvl4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6" name="Espace réservé du texte 9">
            <a:extLst>
              <a:ext uri="{FF2B5EF4-FFF2-40B4-BE49-F238E27FC236}">
                <a16:creationId xmlns:a16="http://schemas.microsoft.com/office/drawing/2014/main" id="{7EBFC86D-70F7-3E0C-7E8C-C0C6D1BD0D3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239214" y="1212351"/>
            <a:ext cx="3592820" cy="4593522"/>
          </a:xfrm>
        </p:spPr>
        <p:txBody>
          <a:bodyPr/>
          <a:lstStyle>
            <a:lvl4pPr>
              <a:buClr>
                <a:schemeClr val="bg2"/>
              </a:buClr>
              <a:defRPr>
                <a:solidFill>
                  <a:schemeClr val="bg2"/>
                </a:solidFill>
              </a:defRPr>
            </a:lvl4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AAF070F-18FA-3E73-7A66-9463FC4E7986}"/>
              </a:ext>
            </a:extLst>
          </p:cNvPr>
          <p:cNvSpPr/>
          <p:nvPr userDrawn="1"/>
        </p:nvSpPr>
        <p:spPr>
          <a:xfrm>
            <a:off x="0" y="6753226"/>
            <a:ext cx="12192000" cy="104774"/>
          </a:xfrm>
          <a:prstGeom prst="rect">
            <a:avLst/>
          </a:prstGeom>
          <a:gradFill flip="none" rotWithShape="1">
            <a:gsLst>
              <a:gs pos="100000">
                <a:srgbClr val="A665FF"/>
              </a:gs>
              <a:gs pos="0">
                <a:schemeClr val="accent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38535221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2 Columns + key fact [green to blue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BD06D877-3741-452C-8752-8E0F3D3DF7F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34545" y="0"/>
            <a:ext cx="4057454" cy="6753227"/>
          </a:xfrm>
          <a:prstGeom prst="rect">
            <a:avLst/>
          </a:prstGeom>
          <a:solidFill>
            <a:srgbClr val="0F0F0F"/>
          </a:solidFill>
        </p:spPr>
        <p:txBody>
          <a:bodyPr wrap="square" lIns="180000" tIns="360000" rIns="0" bIns="0" anchor="t" anchorCtr="0">
            <a:normAutofit/>
          </a:bodyPr>
          <a:lstStyle>
            <a:lvl1pPr marL="0" indent="0" algn="l">
              <a:lnSpc>
                <a:spcPct val="80000"/>
              </a:lnSpc>
              <a:buFont typeface="Arial" panose="020B0604020202020204" pitchFamily="34" charset="0"/>
              <a:buNone/>
              <a:defRPr sz="6000" b="0">
                <a:gradFill>
                  <a:gsLst>
                    <a:gs pos="0">
                      <a:schemeClr val="bg1"/>
                    </a:gs>
                    <a:gs pos="100000">
                      <a:schemeClr val="tx2"/>
                    </a:gs>
                  </a:gsLst>
                  <a:lin ang="0" scaled="0"/>
                </a:gradFill>
              </a:defRPr>
            </a:lvl1pPr>
            <a:lvl2pPr marL="0" indent="0" algn="l">
              <a:buFont typeface="Arial" panose="020B0604020202020204" pitchFamily="34" charset="0"/>
              <a:buNone/>
              <a:defRPr sz="2000"/>
            </a:lvl2pPr>
          </a:lstStyle>
          <a:p>
            <a:pPr lvl="0"/>
            <a:r>
              <a:rPr lang="fr-FR" dirty="0"/>
              <a:t>XXX</a:t>
            </a:r>
          </a:p>
          <a:p>
            <a:pPr lvl="1"/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level</a:t>
            </a:r>
            <a:r>
              <a:rPr lang="fr-FR" dirty="0"/>
              <a:t> 2</a:t>
            </a:r>
            <a:endParaRPr lang="en-GB" dirty="0"/>
          </a:p>
        </p:txBody>
      </p:sp>
      <p:pic>
        <p:nvPicPr>
          <p:cNvPr id="8" name="Graphique 7">
            <a:extLst>
              <a:ext uri="{FF2B5EF4-FFF2-40B4-BE49-F238E27FC236}">
                <a16:creationId xmlns:a16="http://schemas.microsoft.com/office/drawing/2014/main" id="{ACC1D732-C2E3-78B7-C0B5-891BE6200BF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7199" y="6181115"/>
            <a:ext cx="949114" cy="456163"/>
          </a:xfrm>
          <a:prstGeom prst="rect">
            <a:avLst/>
          </a:prstGeom>
        </p:spPr>
      </p:pic>
      <p:sp>
        <p:nvSpPr>
          <p:cNvPr id="4" name="Titre 7">
            <a:extLst>
              <a:ext uri="{FF2B5EF4-FFF2-40B4-BE49-F238E27FC236}">
                <a16:creationId xmlns:a16="http://schemas.microsoft.com/office/drawing/2014/main" id="{AC38916D-4ABF-AE83-A5CA-C46A972E9D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067" y="231776"/>
            <a:ext cx="7541967" cy="440872"/>
          </a:xfrm>
        </p:spPr>
        <p:txBody>
          <a:bodyPr/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5" name="Espace réservé du texte 9">
            <a:extLst>
              <a:ext uri="{FF2B5EF4-FFF2-40B4-BE49-F238E27FC236}">
                <a16:creationId xmlns:a16="http://schemas.microsoft.com/office/drawing/2014/main" id="{1A875FC8-2C1F-A560-76A6-5C3A4F0B4B9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90068" y="1212351"/>
            <a:ext cx="3592820" cy="4593522"/>
          </a:xfrm>
        </p:spPr>
        <p:txBody>
          <a:bodyPr>
            <a:noAutofit/>
          </a:bodyPr>
          <a:lstStyle>
            <a:lvl4pPr>
              <a:buClr>
                <a:schemeClr val="tx2"/>
              </a:buClr>
              <a:defRPr>
                <a:solidFill>
                  <a:schemeClr val="tx2"/>
                </a:solidFill>
              </a:defRPr>
            </a:lvl4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6" name="Espace réservé du texte 9">
            <a:extLst>
              <a:ext uri="{FF2B5EF4-FFF2-40B4-BE49-F238E27FC236}">
                <a16:creationId xmlns:a16="http://schemas.microsoft.com/office/drawing/2014/main" id="{7EBFC86D-70F7-3E0C-7E8C-C0C6D1BD0D3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239214" y="1212351"/>
            <a:ext cx="3592820" cy="4593522"/>
          </a:xfrm>
        </p:spPr>
        <p:txBody>
          <a:bodyPr>
            <a:noAutofit/>
          </a:bodyPr>
          <a:lstStyle>
            <a:lvl4pPr>
              <a:buClr>
                <a:schemeClr val="tx2"/>
              </a:buClr>
              <a:defRPr>
                <a:solidFill>
                  <a:schemeClr val="tx2"/>
                </a:solidFill>
              </a:defRPr>
            </a:lvl4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5CDD7C5-E552-049F-70EF-30EC2D6DDB8A}"/>
              </a:ext>
            </a:extLst>
          </p:cNvPr>
          <p:cNvSpPr/>
          <p:nvPr userDrawn="1"/>
        </p:nvSpPr>
        <p:spPr>
          <a:xfrm>
            <a:off x="0" y="6753226"/>
            <a:ext cx="12192000" cy="104774"/>
          </a:xfrm>
          <a:prstGeom prst="rect">
            <a:avLst/>
          </a:prstGeom>
          <a:gradFill flip="none" rotWithShape="1">
            <a:gsLst>
              <a:gs pos="100000">
                <a:schemeClr val="tx2"/>
              </a:gs>
              <a:gs pos="0">
                <a:schemeClr val="accent3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8340665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3 colums with visual [yellow to pink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28F29C3C-A5FD-438D-9D4F-D08EB8865AF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34545" y="0"/>
            <a:ext cx="4057454" cy="6753227"/>
          </a:xfrm>
          <a:prstGeom prst="rect">
            <a:avLst/>
          </a:prstGeom>
          <a:solidFill>
            <a:schemeClr val="accent2"/>
          </a:solidFill>
        </p:spPr>
        <p:txBody>
          <a:bodyPr lIns="180000" tIns="360000" rIns="360000" anchor="t" anchorCtr="0">
            <a:noAutofit/>
          </a:bodyPr>
          <a:lstStyle>
            <a:lvl1pPr marL="180975" indent="-180975" algn="l">
              <a:lnSpc>
                <a:spcPct val="80000"/>
              </a:lnSpc>
              <a:buFont typeface="Arial" panose="020B0604020202020204" pitchFamily="34" charset="0"/>
              <a:buChar char=" "/>
              <a:defRPr sz="6000" b="0">
                <a:solidFill>
                  <a:schemeClr val="bg1"/>
                </a:solidFill>
              </a:defRPr>
            </a:lvl1pPr>
            <a:lvl2pPr marL="180975" indent="-180975" algn="l">
              <a:buFont typeface="Arial" panose="020B0604020202020204" pitchFamily="34" charset="0"/>
              <a:buChar char=" "/>
              <a:defRPr sz="2000"/>
            </a:lvl2pPr>
          </a:lstStyle>
          <a:p>
            <a:pPr lvl="0"/>
            <a:r>
              <a:rPr lang="en-GB" dirty="0"/>
              <a:t>XXX</a:t>
            </a:r>
          </a:p>
          <a:p>
            <a:pPr lvl="1"/>
            <a:r>
              <a:rPr lang="en-GB" dirty="0"/>
              <a:t>Text level 2</a:t>
            </a:r>
          </a:p>
        </p:txBody>
      </p:sp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120062EA-9120-4075-8AB9-88B4F20C09C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077091" y="-1"/>
            <a:ext cx="4057454" cy="6753227"/>
          </a:xfrm>
          <a:custGeom>
            <a:avLst/>
            <a:gdLst>
              <a:gd name="connsiteX0" fmla="*/ 0 w 4057454"/>
              <a:gd name="connsiteY0" fmla="*/ 0 h 6753226"/>
              <a:gd name="connsiteX1" fmla="*/ 4057454 w 4057454"/>
              <a:gd name="connsiteY1" fmla="*/ 0 h 6753226"/>
              <a:gd name="connsiteX2" fmla="*/ 4057454 w 4057454"/>
              <a:gd name="connsiteY2" fmla="*/ 6753226 h 6753226"/>
              <a:gd name="connsiteX3" fmla="*/ 0 w 4057454"/>
              <a:gd name="connsiteY3" fmla="*/ 6753226 h 6753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7454" h="6753226">
                <a:moveTo>
                  <a:pt x="0" y="0"/>
                </a:moveTo>
                <a:lnTo>
                  <a:pt x="4057454" y="0"/>
                </a:lnTo>
                <a:lnTo>
                  <a:pt x="4057454" y="6753226"/>
                </a:lnTo>
                <a:lnTo>
                  <a:pt x="0" y="675322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GB" dirty="0"/>
              <a:t> </a:t>
            </a:r>
          </a:p>
        </p:txBody>
      </p:sp>
      <p:sp>
        <p:nvSpPr>
          <p:cNvPr id="3" name="Titre 7">
            <a:extLst>
              <a:ext uri="{FF2B5EF4-FFF2-40B4-BE49-F238E27FC236}">
                <a16:creationId xmlns:a16="http://schemas.microsoft.com/office/drawing/2014/main" id="{D5F99BFB-C365-37DC-139E-0D99EBACEE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068" y="231776"/>
            <a:ext cx="3433794" cy="440872"/>
          </a:xfrm>
        </p:spPr>
        <p:txBody>
          <a:bodyPr/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4" name="Espace réservé du texte 9">
            <a:extLst>
              <a:ext uri="{FF2B5EF4-FFF2-40B4-BE49-F238E27FC236}">
                <a16:creationId xmlns:a16="http://schemas.microsoft.com/office/drawing/2014/main" id="{9C85AA49-1398-EF45-7D08-BA2BB406DA2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90068" y="1212351"/>
            <a:ext cx="3433794" cy="4593522"/>
          </a:xfrm>
        </p:spPr>
        <p:txBody>
          <a:bodyPr>
            <a:noAutofit/>
          </a:bodyPr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1367888240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3 colums with visual [pink to purple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28F29C3C-A5FD-438D-9D4F-D08EB8865AF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34545" y="0"/>
            <a:ext cx="4057454" cy="6753227"/>
          </a:xfrm>
          <a:prstGeom prst="rect">
            <a:avLst/>
          </a:prstGeom>
          <a:solidFill>
            <a:schemeClr val="bg2"/>
          </a:solidFill>
        </p:spPr>
        <p:txBody>
          <a:bodyPr lIns="180000" tIns="360000" rIns="360000" anchor="t" anchorCtr="0">
            <a:noAutofit/>
          </a:bodyPr>
          <a:lstStyle>
            <a:lvl1pPr marL="180975" indent="-180975" algn="l">
              <a:lnSpc>
                <a:spcPct val="80000"/>
              </a:lnSpc>
              <a:buFont typeface="Arial" panose="020B0604020202020204" pitchFamily="34" charset="0"/>
              <a:buChar char=" "/>
              <a:defRPr sz="6000" b="0">
                <a:solidFill>
                  <a:schemeClr val="bg1"/>
                </a:solidFill>
              </a:defRPr>
            </a:lvl1pPr>
            <a:lvl2pPr marL="180975" indent="-180975" algn="l">
              <a:buFont typeface="Arial" panose="020B0604020202020204" pitchFamily="34" charset="0"/>
              <a:buChar char=" "/>
              <a:defRPr sz="2000"/>
            </a:lvl2pPr>
          </a:lstStyle>
          <a:p>
            <a:pPr lvl="0"/>
            <a:r>
              <a:rPr lang="en-GB" dirty="0"/>
              <a:t>XXX</a:t>
            </a:r>
          </a:p>
          <a:p>
            <a:pPr lvl="1"/>
            <a:r>
              <a:rPr lang="en-GB" dirty="0"/>
              <a:t>Text level 2</a:t>
            </a:r>
          </a:p>
        </p:txBody>
      </p:sp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120062EA-9120-4075-8AB9-88B4F20C09C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077091" y="-1"/>
            <a:ext cx="4057454" cy="6753227"/>
          </a:xfrm>
          <a:custGeom>
            <a:avLst/>
            <a:gdLst>
              <a:gd name="connsiteX0" fmla="*/ 0 w 4057454"/>
              <a:gd name="connsiteY0" fmla="*/ 0 h 6753226"/>
              <a:gd name="connsiteX1" fmla="*/ 4057454 w 4057454"/>
              <a:gd name="connsiteY1" fmla="*/ 0 h 6753226"/>
              <a:gd name="connsiteX2" fmla="*/ 4057454 w 4057454"/>
              <a:gd name="connsiteY2" fmla="*/ 6753226 h 6753226"/>
              <a:gd name="connsiteX3" fmla="*/ 0 w 4057454"/>
              <a:gd name="connsiteY3" fmla="*/ 6753226 h 6753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7454" h="6753226">
                <a:moveTo>
                  <a:pt x="0" y="0"/>
                </a:moveTo>
                <a:lnTo>
                  <a:pt x="4057454" y="0"/>
                </a:lnTo>
                <a:lnTo>
                  <a:pt x="4057454" y="6753226"/>
                </a:lnTo>
                <a:lnTo>
                  <a:pt x="0" y="675322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GB" dirty="0"/>
              <a:t> </a:t>
            </a:r>
          </a:p>
        </p:txBody>
      </p:sp>
      <p:sp>
        <p:nvSpPr>
          <p:cNvPr id="3" name="Titre 7">
            <a:extLst>
              <a:ext uri="{FF2B5EF4-FFF2-40B4-BE49-F238E27FC236}">
                <a16:creationId xmlns:a16="http://schemas.microsoft.com/office/drawing/2014/main" id="{D5F99BFB-C365-37DC-139E-0D99EBACEE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068" y="231776"/>
            <a:ext cx="3433794" cy="440872"/>
          </a:xfrm>
        </p:spPr>
        <p:txBody>
          <a:bodyPr/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4" name="Espace réservé du texte 9">
            <a:extLst>
              <a:ext uri="{FF2B5EF4-FFF2-40B4-BE49-F238E27FC236}">
                <a16:creationId xmlns:a16="http://schemas.microsoft.com/office/drawing/2014/main" id="{9C85AA49-1398-EF45-7D08-BA2BB406DA2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90068" y="1212351"/>
            <a:ext cx="3433794" cy="4593522"/>
          </a:xfrm>
        </p:spPr>
        <p:txBody>
          <a:bodyPr>
            <a:noAutofit/>
          </a:bodyPr>
          <a:lstStyle>
            <a:lvl4pPr>
              <a:buClr>
                <a:schemeClr val="bg2"/>
              </a:buClr>
              <a:defRPr>
                <a:solidFill>
                  <a:schemeClr val="bg2"/>
                </a:solidFill>
              </a:defRPr>
            </a:lvl4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FBB1312-7A43-8D43-5DC5-0B8D257E8CCF}"/>
              </a:ext>
            </a:extLst>
          </p:cNvPr>
          <p:cNvSpPr/>
          <p:nvPr userDrawn="1"/>
        </p:nvSpPr>
        <p:spPr>
          <a:xfrm>
            <a:off x="0" y="6753226"/>
            <a:ext cx="12192000" cy="104774"/>
          </a:xfrm>
          <a:prstGeom prst="rect">
            <a:avLst/>
          </a:prstGeom>
          <a:gradFill flip="none" rotWithShape="1">
            <a:gsLst>
              <a:gs pos="100000">
                <a:srgbClr val="A665FF"/>
              </a:gs>
              <a:gs pos="0">
                <a:schemeClr val="accent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54081176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3 colums with visual [green to blue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28F29C3C-A5FD-438D-9D4F-D08EB8865AF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34545" y="0"/>
            <a:ext cx="4057454" cy="6753227"/>
          </a:xfrm>
          <a:prstGeom prst="rect">
            <a:avLst/>
          </a:prstGeom>
          <a:solidFill>
            <a:schemeClr val="tx2"/>
          </a:solidFill>
        </p:spPr>
        <p:txBody>
          <a:bodyPr lIns="180000" tIns="360000" rIns="360000" anchor="t" anchorCtr="0">
            <a:noAutofit/>
          </a:bodyPr>
          <a:lstStyle>
            <a:lvl1pPr marL="180975" indent="-180975" algn="l">
              <a:lnSpc>
                <a:spcPct val="80000"/>
              </a:lnSpc>
              <a:buFont typeface="Arial" panose="020B0604020202020204" pitchFamily="34" charset="0"/>
              <a:buChar char=" "/>
              <a:defRPr sz="6000" b="0">
                <a:solidFill>
                  <a:schemeClr val="bg1"/>
                </a:solidFill>
              </a:defRPr>
            </a:lvl1pPr>
            <a:lvl2pPr marL="180975" indent="-180975" algn="l">
              <a:buFont typeface="Arial" panose="020B0604020202020204" pitchFamily="34" charset="0"/>
              <a:buChar char=" "/>
              <a:defRPr sz="2000"/>
            </a:lvl2pPr>
          </a:lstStyle>
          <a:p>
            <a:pPr lvl="0"/>
            <a:r>
              <a:rPr lang="en-GB" dirty="0"/>
              <a:t>XXX</a:t>
            </a:r>
          </a:p>
          <a:p>
            <a:pPr lvl="1"/>
            <a:r>
              <a:rPr lang="en-GB" dirty="0"/>
              <a:t>Text level 2</a:t>
            </a:r>
          </a:p>
        </p:txBody>
      </p:sp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120062EA-9120-4075-8AB9-88B4F20C09C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077091" y="-1"/>
            <a:ext cx="4057454" cy="6753227"/>
          </a:xfrm>
          <a:custGeom>
            <a:avLst/>
            <a:gdLst>
              <a:gd name="connsiteX0" fmla="*/ 0 w 4057454"/>
              <a:gd name="connsiteY0" fmla="*/ 0 h 6753226"/>
              <a:gd name="connsiteX1" fmla="*/ 4057454 w 4057454"/>
              <a:gd name="connsiteY1" fmla="*/ 0 h 6753226"/>
              <a:gd name="connsiteX2" fmla="*/ 4057454 w 4057454"/>
              <a:gd name="connsiteY2" fmla="*/ 6753226 h 6753226"/>
              <a:gd name="connsiteX3" fmla="*/ 0 w 4057454"/>
              <a:gd name="connsiteY3" fmla="*/ 6753226 h 6753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7454" h="6753226">
                <a:moveTo>
                  <a:pt x="0" y="0"/>
                </a:moveTo>
                <a:lnTo>
                  <a:pt x="4057454" y="0"/>
                </a:lnTo>
                <a:lnTo>
                  <a:pt x="4057454" y="6753226"/>
                </a:lnTo>
                <a:lnTo>
                  <a:pt x="0" y="675322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GB" dirty="0"/>
              <a:t> </a:t>
            </a:r>
          </a:p>
        </p:txBody>
      </p:sp>
      <p:sp>
        <p:nvSpPr>
          <p:cNvPr id="3" name="Titre 7">
            <a:extLst>
              <a:ext uri="{FF2B5EF4-FFF2-40B4-BE49-F238E27FC236}">
                <a16:creationId xmlns:a16="http://schemas.microsoft.com/office/drawing/2014/main" id="{D5F99BFB-C365-37DC-139E-0D99EBACEE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068" y="231776"/>
            <a:ext cx="3433794" cy="440872"/>
          </a:xfrm>
        </p:spPr>
        <p:txBody>
          <a:bodyPr/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4" name="Espace réservé du texte 9">
            <a:extLst>
              <a:ext uri="{FF2B5EF4-FFF2-40B4-BE49-F238E27FC236}">
                <a16:creationId xmlns:a16="http://schemas.microsoft.com/office/drawing/2014/main" id="{9C85AA49-1398-EF45-7D08-BA2BB406DA2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90068" y="1212351"/>
            <a:ext cx="3433794" cy="4593522"/>
          </a:xfrm>
        </p:spPr>
        <p:txBody>
          <a:bodyPr>
            <a:noAutofit/>
          </a:bodyPr>
          <a:lstStyle>
            <a:lvl4pPr>
              <a:buClr>
                <a:schemeClr val="tx2"/>
              </a:buClr>
              <a:defRPr>
                <a:solidFill>
                  <a:schemeClr val="tx2"/>
                </a:solidFill>
              </a:defRPr>
            </a:lvl4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C0233B-5573-1BD5-0D2C-65411522E58C}"/>
              </a:ext>
            </a:extLst>
          </p:cNvPr>
          <p:cNvSpPr/>
          <p:nvPr userDrawn="1"/>
        </p:nvSpPr>
        <p:spPr>
          <a:xfrm>
            <a:off x="0" y="6753226"/>
            <a:ext cx="12192000" cy="104774"/>
          </a:xfrm>
          <a:prstGeom prst="rect">
            <a:avLst/>
          </a:prstGeom>
          <a:gradFill flip="none" rotWithShape="1">
            <a:gsLst>
              <a:gs pos="100000">
                <a:schemeClr val="tx2"/>
              </a:gs>
              <a:gs pos="0">
                <a:schemeClr val="accent3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64558238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3 colums [yellow to pink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28F29C3C-A5FD-438D-9D4F-D08EB8865AF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067273" y="0"/>
            <a:ext cx="4057454" cy="6753227"/>
          </a:xfrm>
          <a:prstGeom prst="rect">
            <a:avLst/>
          </a:prstGeom>
          <a:solidFill>
            <a:schemeClr val="accent2"/>
          </a:solidFill>
        </p:spPr>
        <p:txBody>
          <a:bodyPr lIns="180000" rIns="216000" bIns="360000" anchor="b" anchorCtr="0">
            <a:noAutofit/>
          </a:bodyPr>
          <a:lstStyle>
            <a:lvl1pPr marL="0" indent="0" algn="l">
              <a:lnSpc>
                <a:spcPct val="80000"/>
              </a:lnSpc>
              <a:buFont typeface="Arial" panose="020B0604020202020204" pitchFamily="34" charset="0"/>
              <a:buNone/>
              <a:defRPr sz="6000">
                <a:solidFill>
                  <a:schemeClr val="bg1"/>
                </a:solidFill>
              </a:defRPr>
            </a:lvl1pPr>
            <a:lvl2pPr marL="0" indent="0" algn="l">
              <a:buFont typeface="Arial" panose="020B0604020202020204" pitchFamily="34" charset="0"/>
              <a:buNone/>
              <a:defRPr sz="2000"/>
            </a:lvl2pPr>
          </a:lstStyle>
          <a:p>
            <a:pPr lvl="0"/>
            <a:r>
              <a:rPr lang="fr-FR" dirty="0"/>
              <a:t>XXX</a:t>
            </a:r>
          </a:p>
          <a:p>
            <a:pPr lvl="1"/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level</a:t>
            </a:r>
            <a:r>
              <a:rPr lang="fr-FR" dirty="0"/>
              <a:t> 2</a:t>
            </a:r>
            <a:endParaRPr lang="en-GB" dirty="0"/>
          </a:p>
        </p:txBody>
      </p:sp>
      <p:sp>
        <p:nvSpPr>
          <p:cNvPr id="3" name="Titre 7">
            <a:extLst>
              <a:ext uri="{FF2B5EF4-FFF2-40B4-BE49-F238E27FC236}">
                <a16:creationId xmlns:a16="http://schemas.microsoft.com/office/drawing/2014/main" id="{544A27E4-66EB-FDA3-E7F9-866DFFCCC8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068" y="231776"/>
            <a:ext cx="3433794" cy="440872"/>
          </a:xfrm>
        </p:spPr>
        <p:txBody>
          <a:bodyPr/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6" name="Espace réservé du texte 9">
            <a:extLst>
              <a:ext uri="{FF2B5EF4-FFF2-40B4-BE49-F238E27FC236}">
                <a16:creationId xmlns:a16="http://schemas.microsoft.com/office/drawing/2014/main" id="{02C187A9-CB17-D64D-B8C6-A167551D624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90068" y="1212351"/>
            <a:ext cx="3433794" cy="4593522"/>
          </a:xfrm>
        </p:spPr>
        <p:txBody>
          <a:bodyPr>
            <a:noAutofit/>
          </a:bodyPr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2897776551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3 colums [pink to purple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28F29C3C-A5FD-438D-9D4F-D08EB8865AF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067273" y="0"/>
            <a:ext cx="4057454" cy="6753227"/>
          </a:xfrm>
          <a:prstGeom prst="rect">
            <a:avLst/>
          </a:prstGeom>
          <a:solidFill>
            <a:schemeClr val="bg2"/>
          </a:solidFill>
        </p:spPr>
        <p:txBody>
          <a:bodyPr lIns="180000" rIns="216000" bIns="360000" anchor="b" anchorCtr="0">
            <a:noAutofit/>
          </a:bodyPr>
          <a:lstStyle>
            <a:lvl1pPr marL="0" indent="0" algn="l">
              <a:lnSpc>
                <a:spcPct val="80000"/>
              </a:lnSpc>
              <a:buFont typeface="Arial" panose="020B0604020202020204" pitchFamily="34" charset="0"/>
              <a:buNone/>
              <a:defRPr sz="6000">
                <a:solidFill>
                  <a:schemeClr val="bg1"/>
                </a:solidFill>
              </a:defRPr>
            </a:lvl1pPr>
            <a:lvl2pPr marL="0" indent="0" algn="l">
              <a:buFont typeface="Arial" panose="020B0604020202020204" pitchFamily="34" charset="0"/>
              <a:buNone/>
              <a:defRPr sz="2000"/>
            </a:lvl2pPr>
          </a:lstStyle>
          <a:p>
            <a:pPr lvl="0"/>
            <a:r>
              <a:rPr lang="fr-FR" dirty="0"/>
              <a:t>XXX</a:t>
            </a:r>
          </a:p>
          <a:p>
            <a:pPr lvl="1"/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level</a:t>
            </a:r>
            <a:r>
              <a:rPr lang="fr-FR" dirty="0"/>
              <a:t> 2</a:t>
            </a:r>
            <a:endParaRPr lang="en-GB" dirty="0"/>
          </a:p>
        </p:txBody>
      </p:sp>
      <p:sp>
        <p:nvSpPr>
          <p:cNvPr id="3" name="Titre 7">
            <a:extLst>
              <a:ext uri="{FF2B5EF4-FFF2-40B4-BE49-F238E27FC236}">
                <a16:creationId xmlns:a16="http://schemas.microsoft.com/office/drawing/2014/main" id="{544A27E4-66EB-FDA3-E7F9-866DFFCCC8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068" y="231776"/>
            <a:ext cx="3433794" cy="440872"/>
          </a:xfrm>
        </p:spPr>
        <p:txBody>
          <a:bodyPr/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6" name="Espace réservé du texte 9">
            <a:extLst>
              <a:ext uri="{FF2B5EF4-FFF2-40B4-BE49-F238E27FC236}">
                <a16:creationId xmlns:a16="http://schemas.microsoft.com/office/drawing/2014/main" id="{02C187A9-CB17-D64D-B8C6-A167551D624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90068" y="1212351"/>
            <a:ext cx="3433794" cy="4593522"/>
          </a:xfrm>
        </p:spPr>
        <p:txBody>
          <a:bodyPr>
            <a:noAutofit/>
          </a:bodyPr>
          <a:lstStyle>
            <a:lvl4pPr>
              <a:buClr>
                <a:schemeClr val="bg2"/>
              </a:buClr>
              <a:defRPr>
                <a:solidFill>
                  <a:schemeClr val="bg2"/>
                </a:solidFill>
              </a:defRPr>
            </a:lvl4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A6D58E8-17E1-2454-0686-CCE02187E727}"/>
              </a:ext>
            </a:extLst>
          </p:cNvPr>
          <p:cNvSpPr/>
          <p:nvPr userDrawn="1"/>
        </p:nvSpPr>
        <p:spPr>
          <a:xfrm>
            <a:off x="0" y="6753226"/>
            <a:ext cx="12192000" cy="104774"/>
          </a:xfrm>
          <a:prstGeom prst="rect">
            <a:avLst/>
          </a:prstGeom>
          <a:gradFill flip="none" rotWithShape="1">
            <a:gsLst>
              <a:gs pos="100000">
                <a:srgbClr val="A665FF"/>
              </a:gs>
              <a:gs pos="0">
                <a:schemeClr val="accent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101167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- Visual right [green to blue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Espace réservé pour une image  13">
            <a:extLst>
              <a:ext uri="{FF2B5EF4-FFF2-40B4-BE49-F238E27FC236}">
                <a16:creationId xmlns:a16="http://schemas.microsoft.com/office/drawing/2014/main" id="{ED9E276F-8451-4F0D-8E98-6E070DE296F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134546" y="0"/>
            <a:ext cx="4057454" cy="6753226"/>
          </a:xfrm>
          <a:custGeom>
            <a:avLst/>
            <a:gdLst>
              <a:gd name="connsiteX0" fmla="*/ 0 w 4057454"/>
              <a:gd name="connsiteY0" fmla="*/ 0 h 6753226"/>
              <a:gd name="connsiteX1" fmla="*/ 4057454 w 4057454"/>
              <a:gd name="connsiteY1" fmla="*/ 0 h 6753226"/>
              <a:gd name="connsiteX2" fmla="*/ 4057454 w 4057454"/>
              <a:gd name="connsiteY2" fmla="*/ 6753226 h 6753226"/>
              <a:gd name="connsiteX3" fmla="*/ 0 w 4057454"/>
              <a:gd name="connsiteY3" fmla="*/ 6753226 h 6753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7454" h="6753226">
                <a:moveTo>
                  <a:pt x="0" y="0"/>
                </a:moveTo>
                <a:lnTo>
                  <a:pt x="4057454" y="0"/>
                </a:lnTo>
                <a:lnTo>
                  <a:pt x="4057454" y="6753226"/>
                </a:lnTo>
                <a:lnTo>
                  <a:pt x="0" y="675322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GB" dirty="0"/>
              <a:t>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5AAE71-56FC-8A37-DF67-1F5F8536AFD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46743" y="3749709"/>
            <a:ext cx="7239907" cy="1622734"/>
          </a:xfrm>
        </p:spPr>
        <p:txBody>
          <a:bodyPr wrap="square" lIns="108000" tIns="108000" rIns="0" bIns="36000" anchor="b">
            <a:spAutoFit/>
          </a:bodyPr>
          <a:lstStyle>
            <a:lvl1pPr algn="l">
              <a:lnSpc>
                <a:spcPct val="80000"/>
              </a:lnSpc>
              <a:defRPr sz="6000" b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2"/>
                    </a:gs>
                  </a:gsLst>
                  <a:lin ang="0" scaled="0"/>
                </a:gradFill>
              </a:defRPr>
            </a:lvl1pPr>
          </a:lstStyle>
          <a:p>
            <a:r>
              <a:rPr lang="en-GB" dirty="0" err="1"/>
              <a:t>Modifiez</a:t>
            </a:r>
            <a:r>
              <a:rPr lang="en-GB" dirty="0"/>
              <a:t> le style</a:t>
            </a:r>
            <a:br>
              <a:rPr lang="en-GB" dirty="0"/>
            </a:br>
            <a:r>
              <a:rPr lang="en-GB" dirty="0"/>
              <a:t>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218D2EA-472B-13EA-D9B1-F54C86AEC2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6743" y="5547069"/>
            <a:ext cx="7239907" cy="394705"/>
          </a:xfrm>
          <a:prstGeom prst="rect">
            <a:avLst/>
          </a:prstGeom>
        </p:spPr>
        <p:txBody>
          <a:bodyPr wrap="square" lIns="144000" tIns="108000" rIns="0" bIns="36000">
            <a:spAutoFit/>
          </a:bodyPr>
          <a:lstStyle>
            <a:lvl1pPr marL="0" indent="0" algn="l">
              <a:buNone/>
              <a:defRPr sz="1800" b="0" u="none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 err="1"/>
              <a:t>Modifiez</a:t>
            </a:r>
            <a:r>
              <a:rPr lang="en-GB" dirty="0"/>
              <a:t> le style des sous-titres du masque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F78E28F-CAD4-0EF2-54D6-EA94EC61CF5D}"/>
              </a:ext>
            </a:extLst>
          </p:cNvPr>
          <p:cNvSpPr/>
          <p:nvPr userDrawn="1"/>
        </p:nvSpPr>
        <p:spPr>
          <a:xfrm>
            <a:off x="0" y="6753226"/>
            <a:ext cx="12192000" cy="104774"/>
          </a:xfrm>
          <a:prstGeom prst="rect">
            <a:avLst/>
          </a:prstGeom>
          <a:gradFill flip="none" rotWithShape="1">
            <a:gsLst>
              <a:gs pos="100000">
                <a:schemeClr val="tx2"/>
              </a:gs>
              <a:gs pos="0">
                <a:schemeClr val="accent3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85941786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3 colums [green to blue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28F29C3C-A5FD-438D-9D4F-D08EB8865AF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067273" y="0"/>
            <a:ext cx="4057454" cy="6753227"/>
          </a:xfrm>
          <a:prstGeom prst="rect">
            <a:avLst/>
          </a:prstGeom>
          <a:solidFill>
            <a:schemeClr val="tx2"/>
          </a:solidFill>
        </p:spPr>
        <p:txBody>
          <a:bodyPr lIns="180000" rIns="216000" bIns="360000" anchor="b" anchorCtr="0">
            <a:noAutofit/>
          </a:bodyPr>
          <a:lstStyle>
            <a:lvl1pPr marL="0" indent="0" algn="l">
              <a:lnSpc>
                <a:spcPct val="80000"/>
              </a:lnSpc>
              <a:buFont typeface="Arial" panose="020B0604020202020204" pitchFamily="34" charset="0"/>
              <a:buNone/>
              <a:defRPr sz="6000">
                <a:solidFill>
                  <a:schemeClr val="bg1"/>
                </a:solidFill>
              </a:defRPr>
            </a:lvl1pPr>
            <a:lvl2pPr marL="0" indent="0" algn="l">
              <a:buFont typeface="Arial" panose="020B0604020202020204" pitchFamily="34" charset="0"/>
              <a:buNone/>
              <a:defRPr sz="2000"/>
            </a:lvl2pPr>
          </a:lstStyle>
          <a:p>
            <a:pPr lvl="0"/>
            <a:r>
              <a:rPr lang="fr-FR" dirty="0"/>
              <a:t>XXX</a:t>
            </a:r>
          </a:p>
          <a:p>
            <a:pPr lvl="1"/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level</a:t>
            </a:r>
            <a:r>
              <a:rPr lang="fr-FR" dirty="0"/>
              <a:t> 2</a:t>
            </a:r>
            <a:endParaRPr lang="en-GB" dirty="0"/>
          </a:p>
        </p:txBody>
      </p:sp>
      <p:sp>
        <p:nvSpPr>
          <p:cNvPr id="3" name="Titre 7">
            <a:extLst>
              <a:ext uri="{FF2B5EF4-FFF2-40B4-BE49-F238E27FC236}">
                <a16:creationId xmlns:a16="http://schemas.microsoft.com/office/drawing/2014/main" id="{544A27E4-66EB-FDA3-E7F9-866DFFCCC8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068" y="231776"/>
            <a:ext cx="3433794" cy="440872"/>
          </a:xfrm>
        </p:spPr>
        <p:txBody>
          <a:bodyPr/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6" name="Espace réservé du texte 9">
            <a:extLst>
              <a:ext uri="{FF2B5EF4-FFF2-40B4-BE49-F238E27FC236}">
                <a16:creationId xmlns:a16="http://schemas.microsoft.com/office/drawing/2014/main" id="{02C187A9-CB17-D64D-B8C6-A167551D624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90068" y="1212351"/>
            <a:ext cx="3433794" cy="4593522"/>
          </a:xfrm>
        </p:spPr>
        <p:txBody>
          <a:bodyPr>
            <a:noAutofit/>
          </a:bodyPr>
          <a:lstStyle>
            <a:lvl4pPr>
              <a:buClr>
                <a:schemeClr val="tx2"/>
              </a:buClr>
              <a:defRPr>
                <a:solidFill>
                  <a:schemeClr val="tx2"/>
                </a:solidFill>
              </a:defRPr>
            </a:lvl4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220A701-4E7E-9A21-0D96-2C0087309971}"/>
              </a:ext>
            </a:extLst>
          </p:cNvPr>
          <p:cNvSpPr/>
          <p:nvPr userDrawn="1"/>
        </p:nvSpPr>
        <p:spPr>
          <a:xfrm>
            <a:off x="0" y="6753226"/>
            <a:ext cx="12192000" cy="104774"/>
          </a:xfrm>
          <a:prstGeom prst="rect">
            <a:avLst/>
          </a:prstGeom>
          <a:gradFill flip="none" rotWithShape="1">
            <a:gsLst>
              <a:gs pos="100000">
                <a:schemeClr val="tx2"/>
              </a:gs>
              <a:gs pos="0">
                <a:schemeClr val="accent3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04870276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key facts [yellow to pink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5D388C8-089F-4A7A-ADB4-1AAF9D87B08E}"/>
              </a:ext>
            </a:extLst>
          </p:cNvPr>
          <p:cNvSpPr/>
          <p:nvPr userDrawn="1"/>
        </p:nvSpPr>
        <p:spPr>
          <a:xfrm>
            <a:off x="4080006" y="-1"/>
            <a:ext cx="4057454" cy="6753227"/>
          </a:xfrm>
          <a:prstGeom prst="rect">
            <a:avLst/>
          </a:prstGeom>
          <a:solidFill>
            <a:srgbClr val="0F0F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28F29C3C-A5FD-438D-9D4F-D08EB8865AF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34545" y="0"/>
            <a:ext cx="4057454" cy="6753227"/>
          </a:xfrm>
          <a:prstGeom prst="rect">
            <a:avLst/>
          </a:prstGeom>
          <a:solidFill>
            <a:schemeClr val="accent2"/>
          </a:solidFill>
        </p:spPr>
        <p:txBody>
          <a:bodyPr lIns="180000" tIns="360000" rIns="216000" anchor="t" anchorCtr="0">
            <a:noAutofit/>
          </a:bodyPr>
          <a:lstStyle>
            <a:lvl1pPr marL="0" indent="0" algn="l">
              <a:lnSpc>
                <a:spcPct val="80000"/>
              </a:lnSpc>
              <a:buFont typeface="Arial" panose="020B0604020202020204" pitchFamily="34" charset="0"/>
              <a:buNone/>
              <a:defRPr sz="6000">
                <a:solidFill>
                  <a:schemeClr val="bg1"/>
                </a:solidFill>
              </a:defRPr>
            </a:lvl1pPr>
            <a:lvl2pPr marL="0" indent="0" algn="l">
              <a:buFont typeface="Arial" panose="020B0604020202020204" pitchFamily="34" charset="0"/>
              <a:buNone/>
              <a:defRPr sz="2000"/>
            </a:lvl2pPr>
          </a:lstStyle>
          <a:p>
            <a:pPr lvl="0"/>
            <a:r>
              <a:rPr lang="fr-FR" dirty="0"/>
              <a:t>XXX</a:t>
            </a:r>
          </a:p>
          <a:p>
            <a:pPr lvl="1"/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level</a:t>
            </a:r>
            <a:r>
              <a:rPr lang="fr-FR" dirty="0"/>
              <a:t> 2</a:t>
            </a:r>
            <a:endParaRPr lang="en-GB" dirty="0"/>
          </a:p>
        </p:txBody>
      </p:sp>
      <p:sp>
        <p:nvSpPr>
          <p:cNvPr id="4" name="Titre 7">
            <a:extLst>
              <a:ext uri="{FF2B5EF4-FFF2-40B4-BE49-F238E27FC236}">
                <a16:creationId xmlns:a16="http://schemas.microsoft.com/office/drawing/2014/main" id="{42E87BAB-4FDC-BEF2-BE60-C6910E533E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068" y="231776"/>
            <a:ext cx="7356436" cy="440872"/>
          </a:xfrm>
        </p:spPr>
        <p:txBody>
          <a:bodyPr/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6" name="Espace réservé du texte 9">
            <a:extLst>
              <a:ext uri="{FF2B5EF4-FFF2-40B4-BE49-F238E27FC236}">
                <a16:creationId xmlns:a16="http://schemas.microsoft.com/office/drawing/2014/main" id="{FF54F062-2A46-0CB0-BF92-10B616E8480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90068" y="1212351"/>
            <a:ext cx="7356436" cy="4593522"/>
          </a:xfrm>
        </p:spPr>
        <p:txBody>
          <a:bodyPr>
            <a:noAutofit/>
          </a:bodyPr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3858963783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key facts [pink to purple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5D388C8-089F-4A7A-ADB4-1AAF9D87B08E}"/>
              </a:ext>
            </a:extLst>
          </p:cNvPr>
          <p:cNvSpPr/>
          <p:nvPr userDrawn="1"/>
        </p:nvSpPr>
        <p:spPr>
          <a:xfrm>
            <a:off x="4080006" y="-1"/>
            <a:ext cx="4057454" cy="6753227"/>
          </a:xfrm>
          <a:prstGeom prst="rect">
            <a:avLst/>
          </a:prstGeom>
          <a:solidFill>
            <a:srgbClr val="0F0F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28F29C3C-A5FD-438D-9D4F-D08EB8865AF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34545" y="0"/>
            <a:ext cx="4057454" cy="6753227"/>
          </a:xfrm>
          <a:prstGeom prst="rect">
            <a:avLst/>
          </a:prstGeom>
          <a:solidFill>
            <a:schemeClr val="bg2"/>
          </a:solidFill>
        </p:spPr>
        <p:txBody>
          <a:bodyPr lIns="180000" tIns="360000" rIns="216000" anchor="t" anchorCtr="0">
            <a:noAutofit/>
          </a:bodyPr>
          <a:lstStyle>
            <a:lvl1pPr marL="0" indent="0" algn="l">
              <a:lnSpc>
                <a:spcPct val="80000"/>
              </a:lnSpc>
              <a:buFont typeface="Arial" panose="020B0604020202020204" pitchFamily="34" charset="0"/>
              <a:buNone/>
              <a:defRPr sz="6000">
                <a:solidFill>
                  <a:schemeClr val="bg1"/>
                </a:solidFill>
              </a:defRPr>
            </a:lvl1pPr>
            <a:lvl2pPr marL="0" indent="0" algn="l">
              <a:buFont typeface="Arial" panose="020B0604020202020204" pitchFamily="34" charset="0"/>
              <a:buNone/>
              <a:defRPr sz="2000"/>
            </a:lvl2pPr>
          </a:lstStyle>
          <a:p>
            <a:pPr lvl="0"/>
            <a:r>
              <a:rPr lang="fr-FR" dirty="0"/>
              <a:t>XXX</a:t>
            </a:r>
          </a:p>
          <a:p>
            <a:pPr lvl="1"/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level</a:t>
            </a:r>
            <a:r>
              <a:rPr lang="fr-FR" dirty="0"/>
              <a:t> 2</a:t>
            </a:r>
            <a:endParaRPr lang="en-GB" dirty="0"/>
          </a:p>
        </p:txBody>
      </p:sp>
      <p:sp>
        <p:nvSpPr>
          <p:cNvPr id="4" name="Titre 7">
            <a:extLst>
              <a:ext uri="{FF2B5EF4-FFF2-40B4-BE49-F238E27FC236}">
                <a16:creationId xmlns:a16="http://schemas.microsoft.com/office/drawing/2014/main" id="{42E87BAB-4FDC-BEF2-BE60-C6910E533E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068" y="231776"/>
            <a:ext cx="7356436" cy="440872"/>
          </a:xfrm>
        </p:spPr>
        <p:txBody>
          <a:bodyPr/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6" name="Espace réservé du texte 9">
            <a:extLst>
              <a:ext uri="{FF2B5EF4-FFF2-40B4-BE49-F238E27FC236}">
                <a16:creationId xmlns:a16="http://schemas.microsoft.com/office/drawing/2014/main" id="{FF54F062-2A46-0CB0-BF92-10B616E8480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90068" y="1212351"/>
            <a:ext cx="7356436" cy="4593522"/>
          </a:xfrm>
        </p:spPr>
        <p:txBody>
          <a:bodyPr>
            <a:noAutofit/>
          </a:bodyPr>
          <a:lstStyle>
            <a:lvl4pPr>
              <a:buClr>
                <a:schemeClr val="bg2"/>
              </a:buClr>
              <a:defRPr>
                <a:solidFill>
                  <a:schemeClr val="bg2"/>
                </a:solidFill>
              </a:defRPr>
            </a:lvl4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BD8D383-F2E0-13D6-6422-857065EB31DC}"/>
              </a:ext>
            </a:extLst>
          </p:cNvPr>
          <p:cNvSpPr/>
          <p:nvPr userDrawn="1"/>
        </p:nvSpPr>
        <p:spPr>
          <a:xfrm>
            <a:off x="0" y="6753226"/>
            <a:ext cx="12192000" cy="104774"/>
          </a:xfrm>
          <a:prstGeom prst="rect">
            <a:avLst/>
          </a:prstGeom>
          <a:gradFill flip="none" rotWithShape="1">
            <a:gsLst>
              <a:gs pos="100000">
                <a:srgbClr val="A665FF"/>
              </a:gs>
              <a:gs pos="0">
                <a:schemeClr val="accent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99248895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key facts [green to blue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5D388C8-089F-4A7A-ADB4-1AAF9D87B08E}"/>
              </a:ext>
            </a:extLst>
          </p:cNvPr>
          <p:cNvSpPr/>
          <p:nvPr userDrawn="1"/>
        </p:nvSpPr>
        <p:spPr>
          <a:xfrm>
            <a:off x="4080006" y="-1"/>
            <a:ext cx="4057454" cy="6753227"/>
          </a:xfrm>
          <a:prstGeom prst="rect">
            <a:avLst/>
          </a:prstGeom>
          <a:solidFill>
            <a:srgbClr val="0F0F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28F29C3C-A5FD-438D-9D4F-D08EB8865AF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34545" y="0"/>
            <a:ext cx="4057454" cy="6753227"/>
          </a:xfrm>
          <a:prstGeom prst="rect">
            <a:avLst/>
          </a:prstGeom>
          <a:solidFill>
            <a:schemeClr val="tx2"/>
          </a:solidFill>
        </p:spPr>
        <p:txBody>
          <a:bodyPr lIns="180000" tIns="360000" rIns="216000" anchor="t" anchorCtr="0">
            <a:noAutofit/>
          </a:bodyPr>
          <a:lstStyle>
            <a:lvl1pPr marL="0" indent="0" algn="l">
              <a:lnSpc>
                <a:spcPct val="80000"/>
              </a:lnSpc>
              <a:buFont typeface="Arial" panose="020B0604020202020204" pitchFamily="34" charset="0"/>
              <a:buNone/>
              <a:defRPr sz="6000">
                <a:solidFill>
                  <a:schemeClr val="bg1"/>
                </a:solidFill>
              </a:defRPr>
            </a:lvl1pPr>
            <a:lvl2pPr marL="0" indent="0" algn="l">
              <a:buFont typeface="Arial" panose="020B0604020202020204" pitchFamily="34" charset="0"/>
              <a:buNone/>
              <a:defRPr sz="2000"/>
            </a:lvl2pPr>
          </a:lstStyle>
          <a:p>
            <a:pPr lvl="0"/>
            <a:r>
              <a:rPr lang="fr-FR" dirty="0"/>
              <a:t>XXX</a:t>
            </a:r>
          </a:p>
          <a:p>
            <a:pPr lvl="1"/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level</a:t>
            </a:r>
            <a:r>
              <a:rPr lang="fr-FR" dirty="0"/>
              <a:t> 2</a:t>
            </a:r>
            <a:endParaRPr lang="en-GB" dirty="0"/>
          </a:p>
        </p:txBody>
      </p:sp>
      <p:sp>
        <p:nvSpPr>
          <p:cNvPr id="4" name="Titre 7">
            <a:extLst>
              <a:ext uri="{FF2B5EF4-FFF2-40B4-BE49-F238E27FC236}">
                <a16:creationId xmlns:a16="http://schemas.microsoft.com/office/drawing/2014/main" id="{42E87BAB-4FDC-BEF2-BE60-C6910E533E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068" y="231776"/>
            <a:ext cx="7356436" cy="440872"/>
          </a:xfrm>
        </p:spPr>
        <p:txBody>
          <a:bodyPr/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6" name="Espace réservé du texte 9">
            <a:extLst>
              <a:ext uri="{FF2B5EF4-FFF2-40B4-BE49-F238E27FC236}">
                <a16:creationId xmlns:a16="http://schemas.microsoft.com/office/drawing/2014/main" id="{FF54F062-2A46-0CB0-BF92-10B616E8480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90068" y="1212351"/>
            <a:ext cx="7356436" cy="4593522"/>
          </a:xfrm>
        </p:spPr>
        <p:txBody>
          <a:bodyPr>
            <a:noAutofit/>
          </a:bodyPr>
          <a:lstStyle>
            <a:lvl4pPr>
              <a:buClr>
                <a:schemeClr val="tx2"/>
              </a:buClr>
              <a:defRPr>
                <a:solidFill>
                  <a:schemeClr val="tx2"/>
                </a:solidFill>
              </a:defRPr>
            </a:lvl4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82AF7DA-E8A7-9866-8EA0-25B52EE80391}"/>
              </a:ext>
            </a:extLst>
          </p:cNvPr>
          <p:cNvSpPr/>
          <p:nvPr userDrawn="1"/>
        </p:nvSpPr>
        <p:spPr>
          <a:xfrm>
            <a:off x="0" y="6753226"/>
            <a:ext cx="12192000" cy="104774"/>
          </a:xfrm>
          <a:prstGeom prst="rect">
            <a:avLst/>
          </a:prstGeom>
          <a:gradFill flip="none" rotWithShape="1">
            <a:gsLst>
              <a:gs pos="100000">
                <a:schemeClr val="tx2"/>
              </a:gs>
              <a:gs pos="0">
                <a:schemeClr val="accent3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91500846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- 3 columns visual left [yellow to pink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B8037658-5DC0-4647-A3F0-03767613334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4057454" cy="6753227"/>
          </a:xfrm>
          <a:custGeom>
            <a:avLst/>
            <a:gdLst>
              <a:gd name="connsiteX0" fmla="*/ 0 w 4057454"/>
              <a:gd name="connsiteY0" fmla="*/ 0 h 6753226"/>
              <a:gd name="connsiteX1" fmla="*/ 4057454 w 4057454"/>
              <a:gd name="connsiteY1" fmla="*/ 0 h 6753226"/>
              <a:gd name="connsiteX2" fmla="*/ 4057454 w 4057454"/>
              <a:gd name="connsiteY2" fmla="*/ 6753226 h 6753226"/>
              <a:gd name="connsiteX3" fmla="*/ 0 w 4057454"/>
              <a:gd name="connsiteY3" fmla="*/ 6753226 h 6753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7454" h="6753226">
                <a:moveTo>
                  <a:pt x="0" y="0"/>
                </a:moveTo>
                <a:lnTo>
                  <a:pt x="4057454" y="0"/>
                </a:lnTo>
                <a:lnTo>
                  <a:pt x="4057454" y="6753226"/>
                </a:lnTo>
                <a:lnTo>
                  <a:pt x="0" y="675322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GB" dirty="0"/>
              <a:t>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5601543-90F0-44AB-A63D-408BE7870FFB}"/>
              </a:ext>
            </a:extLst>
          </p:cNvPr>
          <p:cNvSpPr>
            <a:spLocks/>
          </p:cNvSpPr>
          <p:nvPr userDrawn="1"/>
        </p:nvSpPr>
        <p:spPr>
          <a:xfrm>
            <a:off x="4057454" y="0"/>
            <a:ext cx="4039624" cy="67532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325A6EE-46A3-0113-D3A4-438A1947353C}"/>
              </a:ext>
            </a:extLst>
          </p:cNvPr>
          <p:cNvSpPr/>
          <p:nvPr userDrawn="1"/>
        </p:nvSpPr>
        <p:spPr>
          <a:xfrm>
            <a:off x="0" y="6753226"/>
            <a:ext cx="12192000" cy="104774"/>
          </a:xfrm>
          <a:prstGeom prst="rect">
            <a:avLst/>
          </a:prstGeom>
          <a:gradFill flip="none" rotWithShape="1">
            <a:gsLst>
              <a:gs pos="100000">
                <a:schemeClr val="accent2"/>
              </a:gs>
              <a:gs pos="0">
                <a:schemeClr val="accent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re 7">
            <a:extLst>
              <a:ext uri="{FF2B5EF4-FFF2-40B4-BE49-F238E27FC236}">
                <a16:creationId xmlns:a16="http://schemas.microsoft.com/office/drawing/2014/main" id="{88E5D9E2-43CF-A639-27A2-B6C9F81E49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5476" y="231776"/>
            <a:ext cx="7356436" cy="44087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5" name="Espace réservé du texte 9">
            <a:extLst>
              <a:ext uri="{FF2B5EF4-FFF2-40B4-BE49-F238E27FC236}">
                <a16:creationId xmlns:a16="http://schemas.microsoft.com/office/drawing/2014/main" id="{8249CABD-4E93-CD8F-532C-A2211AA176E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05476" y="1212351"/>
            <a:ext cx="3486802" cy="4593522"/>
          </a:xfr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9" name="Espace réservé du texte 9">
            <a:extLst>
              <a:ext uri="{FF2B5EF4-FFF2-40B4-BE49-F238E27FC236}">
                <a16:creationId xmlns:a16="http://schemas.microsoft.com/office/drawing/2014/main" id="{3E39EDD5-05D7-5D7E-B5E1-284F2713104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413650" y="1212351"/>
            <a:ext cx="3486802" cy="4593522"/>
          </a:xfrm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156082507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- 3 columns visual left [pink to purple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B8037658-5DC0-4647-A3F0-03767613334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4057454" cy="6753227"/>
          </a:xfrm>
          <a:custGeom>
            <a:avLst/>
            <a:gdLst>
              <a:gd name="connsiteX0" fmla="*/ 0 w 4057454"/>
              <a:gd name="connsiteY0" fmla="*/ 0 h 6753226"/>
              <a:gd name="connsiteX1" fmla="*/ 4057454 w 4057454"/>
              <a:gd name="connsiteY1" fmla="*/ 0 h 6753226"/>
              <a:gd name="connsiteX2" fmla="*/ 4057454 w 4057454"/>
              <a:gd name="connsiteY2" fmla="*/ 6753226 h 6753226"/>
              <a:gd name="connsiteX3" fmla="*/ 0 w 4057454"/>
              <a:gd name="connsiteY3" fmla="*/ 6753226 h 6753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7454" h="6753226">
                <a:moveTo>
                  <a:pt x="0" y="0"/>
                </a:moveTo>
                <a:lnTo>
                  <a:pt x="4057454" y="0"/>
                </a:lnTo>
                <a:lnTo>
                  <a:pt x="4057454" y="6753226"/>
                </a:lnTo>
                <a:lnTo>
                  <a:pt x="0" y="675322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GB" dirty="0"/>
              <a:t>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5601543-90F0-44AB-A63D-408BE7870FFB}"/>
              </a:ext>
            </a:extLst>
          </p:cNvPr>
          <p:cNvSpPr>
            <a:spLocks/>
          </p:cNvSpPr>
          <p:nvPr userDrawn="1"/>
        </p:nvSpPr>
        <p:spPr>
          <a:xfrm>
            <a:off x="4057454" y="0"/>
            <a:ext cx="4039624" cy="67532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re 7">
            <a:extLst>
              <a:ext uri="{FF2B5EF4-FFF2-40B4-BE49-F238E27FC236}">
                <a16:creationId xmlns:a16="http://schemas.microsoft.com/office/drawing/2014/main" id="{88E5D9E2-43CF-A639-27A2-B6C9F81E49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5476" y="231776"/>
            <a:ext cx="7356436" cy="44087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5" name="Espace réservé du texte 9">
            <a:extLst>
              <a:ext uri="{FF2B5EF4-FFF2-40B4-BE49-F238E27FC236}">
                <a16:creationId xmlns:a16="http://schemas.microsoft.com/office/drawing/2014/main" id="{8249CABD-4E93-CD8F-532C-A2211AA176E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05476" y="1212351"/>
            <a:ext cx="3486802" cy="4593522"/>
          </a:xfr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4pPr>
              <a:buClr>
                <a:schemeClr val="bg2"/>
              </a:buClr>
              <a:defRPr>
                <a:solidFill>
                  <a:schemeClr val="bg2"/>
                </a:solidFill>
              </a:defRPr>
            </a:lvl4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9" name="Espace réservé du texte 9">
            <a:extLst>
              <a:ext uri="{FF2B5EF4-FFF2-40B4-BE49-F238E27FC236}">
                <a16:creationId xmlns:a16="http://schemas.microsoft.com/office/drawing/2014/main" id="{3E39EDD5-05D7-5D7E-B5E1-284F2713104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413650" y="1212351"/>
            <a:ext cx="3486802" cy="4593522"/>
          </a:xfrm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4pPr>
              <a:buClr>
                <a:schemeClr val="bg2"/>
              </a:buClr>
              <a:defRPr>
                <a:solidFill>
                  <a:schemeClr val="bg2"/>
                </a:solidFill>
              </a:defRPr>
            </a:lvl4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B3D97C8-88B8-D47B-F8AE-FE8023AE98F4}"/>
              </a:ext>
            </a:extLst>
          </p:cNvPr>
          <p:cNvSpPr/>
          <p:nvPr userDrawn="1"/>
        </p:nvSpPr>
        <p:spPr>
          <a:xfrm>
            <a:off x="0" y="6753226"/>
            <a:ext cx="12192000" cy="104774"/>
          </a:xfrm>
          <a:prstGeom prst="rect">
            <a:avLst/>
          </a:prstGeom>
          <a:gradFill flip="none" rotWithShape="1">
            <a:gsLst>
              <a:gs pos="100000">
                <a:srgbClr val="A665FF"/>
              </a:gs>
              <a:gs pos="0">
                <a:schemeClr val="accent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08300747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- 3 columns visual left [green to blue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B8037658-5DC0-4647-A3F0-03767613334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4057454" cy="6753227"/>
          </a:xfrm>
          <a:custGeom>
            <a:avLst/>
            <a:gdLst>
              <a:gd name="connsiteX0" fmla="*/ 0 w 4057454"/>
              <a:gd name="connsiteY0" fmla="*/ 0 h 6753226"/>
              <a:gd name="connsiteX1" fmla="*/ 4057454 w 4057454"/>
              <a:gd name="connsiteY1" fmla="*/ 0 h 6753226"/>
              <a:gd name="connsiteX2" fmla="*/ 4057454 w 4057454"/>
              <a:gd name="connsiteY2" fmla="*/ 6753226 h 6753226"/>
              <a:gd name="connsiteX3" fmla="*/ 0 w 4057454"/>
              <a:gd name="connsiteY3" fmla="*/ 6753226 h 6753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7454" h="6753226">
                <a:moveTo>
                  <a:pt x="0" y="0"/>
                </a:moveTo>
                <a:lnTo>
                  <a:pt x="4057454" y="0"/>
                </a:lnTo>
                <a:lnTo>
                  <a:pt x="4057454" y="6753226"/>
                </a:lnTo>
                <a:lnTo>
                  <a:pt x="0" y="675322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GB" dirty="0"/>
              <a:t>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5601543-90F0-44AB-A63D-408BE7870FFB}"/>
              </a:ext>
            </a:extLst>
          </p:cNvPr>
          <p:cNvSpPr>
            <a:spLocks/>
          </p:cNvSpPr>
          <p:nvPr userDrawn="1"/>
        </p:nvSpPr>
        <p:spPr>
          <a:xfrm>
            <a:off x="4057454" y="0"/>
            <a:ext cx="4039624" cy="67532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re 7">
            <a:extLst>
              <a:ext uri="{FF2B5EF4-FFF2-40B4-BE49-F238E27FC236}">
                <a16:creationId xmlns:a16="http://schemas.microsoft.com/office/drawing/2014/main" id="{88E5D9E2-43CF-A639-27A2-B6C9F81E49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5476" y="231776"/>
            <a:ext cx="7356436" cy="44087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5" name="Espace réservé du texte 9">
            <a:extLst>
              <a:ext uri="{FF2B5EF4-FFF2-40B4-BE49-F238E27FC236}">
                <a16:creationId xmlns:a16="http://schemas.microsoft.com/office/drawing/2014/main" id="{8249CABD-4E93-CD8F-532C-A2211AA176E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05476" y="1212351"/>
            <a:ext cx="3486802" cy="4593522"/>
          </a:xfr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4pPr>
              <a:buClr>
                <a:schemeClr val="tx2"/>
              </a:buClr>
              <a:defRPr>
                <a:solidFill>
                  <a:schemeClr val="tx2"/>
                </a:solidFill>
              </a:defRPr>
            </a:lvl4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9" name="Espace réservé du texte 9">
            <a:extLst>
              <a:ext uri="{FF2B5EF4-FFF2-40B4-BE49-F238E27FC236}">
                <a16:creationId xmlns:a16="http://schemas.microsoft.com/office/drawing/2014/main" id="{3E39EDD5-05D7-5D7E-B5E1-284F2713104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413650" y="1212351"/>
            <a:ext cx="3486802" cy="4593522"/>
          </a:xfrm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4pPr>
              <a:buClr>
                <a:schemeClr val="tx2"/>
              </a:buClr>
              <a:defRPr>
                <a:solidFill>
                  <a:schemeClr val="tx2"/>
                </a:solidFill>
              </a:defRPr>
            </a:lvl4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DED31E2-461F-913F-3C61-F22299E3F167}"/>
              </a:ext>
            </a:extLst>
          </p:cNvPr>
          <p:cNvSpPr/>
          <p:nvPr userDrawn="1"/>
        </p:nvSpPr>
        <p:spPr>
          <a:xfrm>
            <a:off x="0" y="6753226"/>
            <a:ext cx="12192000" cy="104774"/>
          </a:xfrm>
          <a:prstGeom prst="rect">
            <a:avLst/>
          </a:prstGeom>
          <a:gradFill flip="none" rotWithShape="1">
            <a:gsLst>
              <a:gs pos="100000">
                <a:schemeClr val="tx2"/>
              </a:gs>
              <a:gs pos="0">
                <a:schemeClr val="accent3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93234028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Key figures x4 [yellow to pink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6676966B-C3F2-3952-0C23-B08F603411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07424" y="307977"/>
            <a:ext cx="2877312" cy="1959735"/>
          </a:xfrm>
          <a:prstGeom prst="roundRect">
            <a:avLst>
              <a:gd name="adj" fmla="val 3746"/>
            </a:avLst>
          </a:prstGeom>
          <a:solidFill>
            <a:srgbClr val="0F0F0F"/>
          </a:solidFill>
        </p:spPr>
        <p:txBody>
          <a:bodyPr lIns="180000" tIns="360000" rIns="360000" anchor="t" anchorCtr="0">
            <a:noAutofit/>
          </a:bodyPr>
          <a:lstStyle>
            <a:lvl1pPr marL="180975" indent="-180975" algn="l">
              <a:lnSpc>
                <a:spcPct val="80000"/>
              </a:lnSpc>
              <a:buFont typeface="Arial" panose="020B0604020202020204" pitchFamily="34" charset="0"/>
              <a:buChar char=" "/>
              <a:defRPr sz="6000" b="0">
                <a:solidFill>
                  <a:schemeClr val="accent1"/>
                </a:solidFill>
              </a:defRPr>
            </a:lvl1pPr>
            <a:lvl2pPr marL="180975" indent="-180975" algn="l">
              <a:buFont typeface="Arial" panose="020B0604020202020204" pitchFamily="34" charset="0"/>
              <a:buChar char=" "/>
              <a:defRPr sz="1200">
                <a:solidFill>
                  <a:schemeClr val="bg1">
                    <a:lumMod val="65000"/>
                  </a:schemeClr>
                </a:solidFill>
              </a:defRPr>
            </a:lvl2pPr>
          </a:lstStyle>
          <a:p>
            <a:pPr lvl="0"/>
            <a:r>
              <a:rPr lang="en-GB" dirty="0"/>
              <a:t>XXX</a:t>
            </a:r>
          </a:p>
          <a:p>
            <a:pPr lvl="1"/>
            <a:r>
              <a:rPr lang="en-GB" dirty="0"/>
              <a:t>Text level 2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86434DF5-62C4-F8A6-68CB-DE9A9F2F5B1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107424" y="2441575"/>
            <a:ext cx="2877312" cy="4108448"/>
          </a:xfrm>
          <a:prstGeom prst="roundRect">
            <a:avLst>
              <a:gd name="adj" fmla="val 3746"/>
            </a:avLst>
          </a:prstGeom>
          <a:solidFill>
            <a:srgbClr val="0F0F0F"/>
          </a:solidFill>
        </p:spPr>
        <p:txBody>
          <a:bodyPr lIns="180000" tIns="360000" rIns="360000" anchor="t" anchorCtr="0">
            <a:noAutofit/>
          </a:bodyPr>
          <a:lstStyle>
            <a:lvl1pPr marL="180975" indent="-180975" algn="l">
              <a:lnSpc>
                <a:spcPct val="80000"/>
              </a:lnSpc>
              <a:buFont typeface="Arial" panose="020B0604020202020204" pitchFamily="34" charset="0"/>
              <a:buChar char=" "/>
              <a:defRPr sz="6000" b="0">
                <a:solidFill>
                  <a:schemeClr val="accent2"/>
                </a:solidFill>
              </a:defRPr>
            </a:lvl1pPr>
            <a:lvl2pPr marL="180975" indent="-180975" algn="l">
              <a:buFont typeface="Arial" panose="020B0604020202020204" pitchFamily="34" charset="0"/>
              <a:buChar char=" "/>
              <a:defRPr sz="1200">
                <a:solidFill>
                  <a:schemeClr val="bg1">
                    <a:lumMod val="65000"/>
                  </a:schemeClr>
                </a:solidFill>
              </a:defRPr>
            </a:lvl2pPr>
          </a:lstStyle>
          <a:p>
            <a:pPr lvl="0"/>
            <a:r>
              <a:rPr lang="en-GB" dirty="0"/>
              <a:t>XXX</a:t>
            </a:r>
          </a:p>
          <a:p>
            <a:pPr lvl="1"/>
            <a:r>
              <a:rPr lang="en-GB" dirty="0"/>
              <a:t>Text level 2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70663F04-0D9F-C68E-6497-D1D49A8E170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83810" y="4590288"/>
            <a:ext cx="2877312" cy="1959735"/>
          </a:xfrm>
          <a:prstGeom prst="roundRect">
            <a:avLst>
              <a:gd name="adj" fmla="val 3746"/>
            </a:avLst>
          </a:prstGeom>
          <a:solidFill>
            <a:srgbClr val="0F0F0F"/>
          </a:solidFill>
        </p:spPr>
        <p:txBody>
          <a:bodyPr lIns="180000" tIns="360000" rIns="360000" anchor="t" anchorCtr="0">
            <a:noAutofit/>
          </a:bodyPr>
          <a:lstStyle>
            <a:lvl1pPr marL="180975" indent="-180975" algn="l">
              <a:lnSpc>
                <a:spcPct val="80000"/>
              </a:lnSpc>
              <a:buFont typeface="Arial" panose="020B0604020202020204" pitchFamily="34" charset="0"/>
              <a:buChar char=" "/>
              <a:defRPr sz="6000" b="0">
                <a:solidFill>
                  <a:schemeClr val="accent1"/>
                </a:solidFill>
              </a:defRPr>
            </a:lvl1pPr>
            <a:lvl2pPr marL="180975" indent="-180975" algn="l">
              <a:buFont typeface="Arial" panose="020B0604020202020204" pitchFamily="34" charset="0"/>
              <a:buChar char=" "/>
              <a:defRPr sz="1200">
                <a:solidFill>
                  <a:schemeClr val="bg1">
                    <a:lumMod val="65000"/>
                  </a:schemeClr>
                </a:solidFill>
              </a:defRPr>
            </a:lvl2pPr>
          </a:lstStyle>
          <a:p>
            <a:pPr lvl="0"/>
            <a:r>
              <a:rPr lang="en-GB" dirty="0"/>
              <a:t>XXX</a:t>
            </a:r>
          </a:p>
          <a:p>
            <a:pPr lvl="1"/>
            <a:r>
              <a:rPr lang="en-GB" dirty="0"/>
              <a:t>Text level 2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1F43C99-D8EF-2E7D-10D0-6C6A48F16F9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83810" y="307976"/>
            <a:ext cx="2877312" cy="4108448"/>
          </a:xfrm>
          <a:prstGeom prst="roundRect">
            <a:avLst>
              <a:gd name="adj" fmla="val 3746"/>
            </a:avLst>
          </a:prstGeom>
          <a:solidFill>
            <a:srgbClr val="0F0F0F"/>
          </a:solidFill>
        </p:spPr>
        <p:txBody>
          <a:bodyPr lIns="180000" tIns="360000" rIns="360000" anchor="t" anchorCtr="0">
            <a:noAutofit/>
          </a:bodyPr>
          <a:lstStyle>
            <a:lvl1pPr marL="180975" indent="-180975" algn="l">
              <a:lnSpc>
                <a:spcPct val="80000"/>
              </a:lnSpc>
              <a:buFont typeface="Arial" panose="020B0604020202020204" pitchFamily="34" charset="0"/>
              <a:buChar char=" "/>
              <a:defRPr sz="6000" b="0">
                <a:solidFill>
                  <a:schemeClr val="accent2"/>
                </a:solidFill>
              </a:defRPr>
            </a:lvl1pPr>
            <a:lvl2pPr marL="180975" indent="-180975" algn="l">
              <a:buFont typeface="Arial" panose="020B0604020202020204" pitchFamily="34" charset="0"/>
              <a:buChar char=" "/>
              <a:defRPr sz="1200">
                <a:solidFill>
                  <a:schemeClr val="bg1">
                    <a:lumMod val="65000"/>
                  </a:schemeClr>
                </a:solidFill>
              </a:defRPr>
            </a:lvl2pPr>
          </a:lstStyle>
          <a:p>
            <a:pPr lvl="0"/>
            <a:r>
              <a:rPr lang="en-GB" dirty="0"/>
              <a:t>XXX</a:t>
            </a:r>
          </a:p>
          <a:p>
            <a:pPr lvl="1"/>
            <a:r>
              <a:rPr lang="en-GB" dirty="0"/>
              <a:t>Text level 2</a:t>
            </a:r>
          </a:p>
        </p:txBody>
      </p:sp>
      <p:sp>
        <p:nvSpPr>
          <p:cNvPr id="2" name="Titre 7">
            <a:extLst>
              <a:ext uri="{FF2B5EF4-FFF2-40B4-BE49-F238E27FC236}">
                <a16:creationId xmlns:a16="http://schemas.microsoft.com/office/drawing/2014/main" id="{C7C322C6-E86F-7197-0EF8-7E3CA7260C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067" y="231776"/>
            <a:ext cx="5395115" cy="440872"/>
          </a:xfrm>
        </p:spPr>
        <p:txBody>
          <a:bodyPr/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5" name="Espace réservé du texte 9">
            <a:extLst>
              <a:ext uri="{FF2B5EF4-FFF2-40B4-BE49-F238E27FC236}">
                <a16:creationId xmlns:a16="http://schemas.microsoft.com/office/drawing/2014/main" id="{B3DFD4FA-F13C-7D11-FED4-0097768ED3D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90067" y="1212351"/>
            <a:ext cx="5395115" cy="4593522"/>
          </a:xfrm>
        </p:spPr>
        <p:txBody>
          <a:bodyPr>
            <a:noAutofit/>
          </a:bodyPr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2258164756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Key figures x4 [pink to purple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6676966B-C3F2-3952-0C23-B08F603411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07424" y="307977"/>
            <a:ext cx="2877312" cy="1959735"/>
          </a:xfrm>
          <a:prstGeom prst="roundRect">
            <a:avLst>
              <a:gd name="adj" fmla="val 3746"/>
            </a:avLst>
          </a:prstGeom>
          <a:solidFill>
            <a:srgbClr val="0F0F0F"/>
          </a:solidFill>
        </p:spPr>
        <p:txBody>
          <a:bodyPr lIns="180000" tIns="360000" rIns="360000" anchor="t" anchorCtr="0">
            <a:noAutofit/>
          </a:bodyPr>
          <a:lstStyle>
            <a:lvl1pPr marL="180975" indent="-180975" algn="l">
              <a:lnSpc>
                <a:spcPct val="80000"/>
              </a:lnSpc>
              <a:buFont typeface="Arial" panose="020B0604020202020204" pitchFamily="34" charset="0"/>
              <a:buChar char=" "/>
              <a:defRPr sz="6000" b="0">
                <a:solidFill>
                  <a:schemeClr val="bg2"/>
                </a:solidFill>
              </a:defRPr>
            </a:lvl1pPr>
            <a:lvl2pPr marL="180975" indent="-180975" algn="l">
              <a:buFont typeface="Arial" panose="020B0604020202020204" pitchFamily="34" charset="0"/>
              <a:buChar char=" "/>
              <a:defRPr sz="1200">
                <a:solidFill>
                  <a:schemeClr val="bg1">
                    <a:lumMod val="65000"/>
                  </a:schemeClr>
                </a:solidFill>
              </a:defRPr>
            </a:lvl2pPr>
          </a:lstStyle>
          <a:p>
            <a:pPr lvl="0"/>
            <a:r>
              <a:rPr lang="en-GB" dirty="0"/>
              <a:t>XXX</a:t>
            </a:r>
          </a:p>
          <a:p>
            <a:pPr lvl="1"/>
            <a:r>
              <a:rPr lang="en-GB" dirty="0"/>
              <a:t>Text level 2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86434DF5-62C4-F8A6-68CB-DE9A9F2F5B1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107424" y="2441575"/>
            <a:ext cx="2877312" cy="4108448"/>
          </a:xfrm>
          <a:prstGeom prst="roundRect">
            <a:avLst>
              <a:gd name="adj" fmla="val 3746"/>
            </a:avLst>
          </a:prstGeom>
          <a:solidFill>
            <a:srgbClr val="0F0F0F"/>
          </a:solidFill>
        </p:spPr>
        <p:txBody>
          <a:bodyPr lIns="180000" tIns="360000" rIns="360000" anchor="t" anchorCtr="0">
            <a:noAutofit/>
          </a:bodyPr>
          <a:lstStyle>
            <a:lvl1pPr marL="180975" indent="-180975" algn="l">
              <a:lnSpc>
                <a:spcPct val="80000"/>
              </a:lnSpc>
              <a:buFont typeface="Arial" panose="020B0604020202020204" pitchFamily="34" charset="0"/>
              <a:buChar char=" "/>
              <a:defRPr sz="6000" b="0">
                <a:solidFill>
                  <a:schemeClr val="accent2"/>
                </a:solidFill>
              </a:defRPr>
            </a:lvl1pPr>
            <a:lvl2pPr marL="180975" indent="-180975" algn="l">
              <a:buFont typeface="Arial" panose="020B0604020202020204" pitchFamily="34" charset="0"/>
              <a:buChar char=" "/>
              <a:defRPr sz="1200">
                <a:solidFill>
                  <a:schemeClr val="bg1">
                    <a:lumMod val="65000"/>
                  </a:schemeClr>
                </a:solidFill>
              </a:defRPr>
            </a:lvl2pPr>
          </a:lstStyle>
          <a:p>
            <a:pPr lvl="0"/>
            <a:r>
              <a:rPr lang="en-GB" dirty="0"/>
              <a:t>XXX</a:t>
            </a:r>
          </a:p>
          <a:p>
            <a:pPr lvl="1"/>
            <a:r>
              <a:rPr lang="en-GB" dirty="0"/>
              <a:t>Text level 2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70663F04-0D9F-C68E-6497-D1D49A8E170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83810" y="4590288"/>
            <a:ext cx="2877312" cy="1959735"/>
          </a:xfrm>
          <a:prstGeom prst="roundRect">
            <a:avLst>
              <a:gd name="adj" fmla="val 3746"/>
            </a:avLst>
          </a:prstGeom>
          <a:solidFill>
            <a:srgbClr val="0F0F0F"/>
          </a:solidFill>
        </p:spPr>
        <p:txBody>
          <a:bodyPr lIns="180000" tIns="360000" rIns="360000" anchor="t" anchorCtr="0">
            <a:noAutofit/>
          </a:bodyPr>
          <a:lstStyle>
            <a:lvl1pPr marL="180975" indent="-180975" algn="l">
              <a:lnSpc>
                <a:spcPct val="80000"/>
              </a:lnSpc>
              <a:buFont typeface="Arial" panose="020B0604020202020204" pitchFamily="34" charset="0"/>
              <a:buChar char=" "/>
              <a:defRPr sz="6000" b="0">
                <a:solidFill>
                  <a:schemeClr val="bg2"/>
                </a:solidFill>
              </a:defRPr>
            </a:lvl1pPr>
            <a:lvl2pPr marL="180975" indent="-180975" algn="l">
              <a:buFont typeface="Arial" panose="020B0604020202020204" pitchFamily="34" charset="0"/>
              <a:buChar char=" "/>
              <a:defRPr sz="1200">
                <a:solidFill>
                  <a:schemeClr val="bg1">
                    <a:lumMod val="65000"/>
                  </a:schemeClr>
                </a:solidFill>
              </a:defRPr>
            </a:lvl2pPr>
          </a:lstStyle>
          <a:p>
            <a:pPr lvl="0"/>
            <a:r>
              <a:rPr lang="en-GB" dirty="0"/>
              <a:t>XXX</a:t>
            </a:r>
          </a:p>
          <a:p>
            <a:pPr lvl="1"/>
            <a:r>
              <a:rPr lang="en-GB" dirty="0"/>
              <a:t>Text level 2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1F43C99-D8EF-2E7D-10D0-6C6A48F16F9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83810" y="307976"/>
            <a:ext cx="2877312" cy="4108448"/>
          </a:xfrm>
          <a:prstGeom prst="roundRect">
            <a:avLst>
              <a:gd name="adj" fmla="val 3746"/>
            </a:avLst>
          </a:prstGeom>
          <a:solidFill>
            <a:srgbClr val="0F0F0F"/>
          </a:solidFill>
        </p:spPr>
        <p:txBody>
          <a:bodyPr lIns="180000" tIns="360000" rIns="360000" anchor="t" anchorCtr="0">
            <a:noAutofit/>
          </a:bodyPr>
          <a:lstStyle>
            <a:lvl1pPr marL="180975" indent="-180975" algn="l">
              <a:lnSpc>
                <a:spcPct val="80000"/>
              </a:lnSpc>
              <a:buFont typeface="Arial" panose="020B0604020202020204" pitchFamily="34" charset="0"/>
              <a:buChar char=" "/>
              <a:defRPr sz="6000" b="0">
                <a:solidFill>
                  <a:schemeClr val="accent2"/>
                </a:solidFill>
              </a:defRPr>
            </a:lvl1pPr>
            <a:lvl2pPr marL="180975" indent="-180975" algn="l">
              <a:buFont typeface="Arial" panose="020B0604020202020204" pitchFamily="34" charset="0"/>
              <a:buChar char=" "/>
              <a:defRPr sz="1200">
                <a:solidFill>
                  <a:schemeClr val="bg1">
                    <a:lumMod val="65000"/>
                  </a:schemeClr>
                </a:solidFill>
              </a:defRPr>
            </a:lvl2pPr>
          </a:lstStyle>
          <a:p>
            <a:pPr lvl="0"/>
            <a:r>
              <a:rPr lang="en-GB" dirty="0"/>
              <a:t>XXX</a:t>
            </a:r>
          </a:p>
          <a:p>
            <a:pPr lvl="1"/>
            <a:r>
              <a:rPr lang="en-GB" dirty="0"/>
              <a:t>Text level 2</a:t>
            </a:r>
          </a:p>
        </p:txBody>
      </p:sp>
      <p:sp>
        <p:nvSpPr>
          <p:cNvPr id="2" name="Titre 7">
            <a:extLst>
              <a:ext uri="{FF2B5EF4-FFF2-40B4-BE49-F238E27FC236}">
                <a16:creationId xmlns:a16="http://schemas.microsoft.com/office/drawing/2014/main" id="{C7C322C6-E86F-7197-0EF8-7E3CA7260C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067" y="231776"/>
            <a:ext cx="5395115" cy="440872"/>
          </a:xfrm>
        </p:spPr>
        <p:txBody>
          <a:bodyPr/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5" name="Espace réservé du texte 9">
            <a:extLst>
              <a:ext uri="{FF2B5EF4-FFF2-40B4-BE49-F238E27FC236}">
                <a16:creationId xmlns:a16="http://schemas.microsoft.com/office/drawing/2014/main" id="{B3DFD4FA-F13C-7D11-FED4-0097768ED3D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90067" y="1212351"/>
            <a:ext cx="5395115" cy="4593522"/>
          </a:xfrm>
        </p:spPr>
        <p:txBody>
          <a:bodyPr>
            <a:noAutofit/>
          </a:bodyPr>
          <a:lstStyle>
            <a:lvl4pPr>
              <a:buClr>
                <a:schemeClr val="bg2"/>
              </a:buClr>
              <a:defRPr>
                <a:solidFill>
                  <a:schemeClr val="bg2"/>
                </a:solidFill>
              </a:defRPr>
            </a:lvl4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4FB87D5-C2CF-BEDC-88CD-CED47A8E399D}"/>
              </a:ext>
            </a:extLst>
          </p:cNvPr>
          <p:cNvSpPr/>
          <p:nvPr userDrawn="1"/>
        </p:nvSpPr>
        <p:spPr>
          <a:xfrm>
            <a:off x="0" y="6753226"/>
            <a:ext cx="12192000" cy="104774"/>
          </a:xfrm>
          <a:prstGeom prst="rect">
            <a:avLst/>
          </a:prstGeom>
          <a:gradFill flip="none" rotWithShape="1">
            <a:gsLst>
              <a:gs pos="100000">
                <a:srgbClr val="A665FF"/>
              </a:gs>
              <a:gs pos="0">
                <a:schemeClr val="accent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2963447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Key figures x4 [green to blue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6676966B-C3F2-3952-0C23-B08F603411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07424" y="307977"/>
            <a:ext cx="2877312" cy="1959735"/>
          </a:xfrm>
          <a:prstGeom prst="roundRect">
            <a:avLst>
              <a:gd name="adj" fmla="val 3746"/>
            </a:avLst>
          </a:prstGeom>
          <a:solidFill>
            <a:srgbClr val="0F0F0F"/>
          </a:solidFill>
        </p:spPr>
        <p:txBody>
          <a:bodyPr lIns="180000" tIns="360000" rIns="360000" anchor="t" anchorCtr="0">
            <a:noAutofit/>
          </a:bodyPr>
          <a:lstStyle>
            <a:lvl1pPr marL="180975" indent="-180975" algn="l">
              <a:lnSpc>
                <a:spcPct val="80000"/>
              </a:lnSpc>
              <a:buFont typeface="Arial" panose="020B0604020202020204" pitchFamily="34" charset="0"/>
              <a:buChar char=" "/>
              <a:defRPr sz="6000" b="0">
                <a:solidFill>
                  <a:schemeClr val="accent3"/>
                </a:solidFill>
              </a:defRPr>
            </a:lvl1pPr>
            <a:lvl2pPr marL="180975" indent="-180975" algn="l">
              <a:buFont typeface="Arial" panose="020B0604020202020204" pitchFamily="34" charset="0"/>
              <a:buChar char=" "/>
              <a:defRPr sz="1200">
                <a:solidFill>
                  <a:schemeClr val="bg1">
                    <a:lumMod val="65000"/>
                  </a:schemeClr>
                </a:solidFill>
              </a:defRPr>
            </a:lvl2pPr>
          </a:lstStyle>
          <a:p>
            <a:pPr lvl="0"/>
            <a:r>
              <a:rPr lang="en-GB" dirty="0"/>
              <a:t>XXX</a:t>
            </a:r>
          </a:p>
          <a:p>
            <a:pPr lvl="1"/>
            <a:r>
              <a:rPr lang="en-GB" dirty="0"/>
              <a:t>Text level 2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86434DF5-62C4-F8A6-68CB-DE9A9F2F5B1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107424" y="2441575"/>
            <a:ext cx="2877312" cy="4108448"/>
          </a:xfrm>
          <a:prstGeom prst="roundRect">
            <a:avLst>
              <a:gd name="adj" fmla="val 3746"/>
            </a:avLst>
          </a:prstGeom>
          <a:solidFill>
            <a:srgbClr val="0F0F0F"/>
          </a:solidFill>
        </p:spPr>
        <p:txBody>
          <a:bodyPr lIns="180000" tIns="360000" rIns="360000" anchor="t" anchorCtr="0">
            <a:noAutofit/>
          </a:bodyPr>
          <a:lstStyle>
            <a:lvl1pPr marL="180975" indent="-180975" algn="l">
              <a:lnSpc>
                <a:spcPct val="80000"/>
              </a:lnSpc>
              <a:buFont typeface="Arial" panose="020B0604020202020204" pitchFamily="34" charset="0"/>
              <a:buChar char=" "/>
              <a:defRPr sz="6000" b="0">
                <a:solidFill>
                  <a:schemeClr val="tx2"/>
                </a:solidFill>
              </a:defRPr>
            </a:lvl1pPr>
            <a:lvl2pPr marL="180975" indent="-180975" algn="l">
              <a:buFont typeface="Arial" panose="020B0604020202020204" pitchFamily="34" charset="0"/>
              <a:buChar char=" "/>
              <a:defRPr sz="1200">
                <a:solidFill>
                  <a:schemeClr val="bg1">
                    <a:lumMod val="65000"/>
                  </a:schemeClr>
                </a:solidFill>
              </a:defRPr>
            </a:lvl2pPr>
          </a:lstStyle>
          <a:p>
            <a:pPr lvl="0"/>
            <a:r>
              <a:rPr lang="en-GB" dirty="0"/>
              <a:t>XXX</a:t>
            </a:r>
          </a:p>
          <a:p>
            <a:pPr lvl="1"/>
            <a:r>
              <a:rPr lang="en-GB" dirty="0"/>
              <a:t>Text level 2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70663F04-0D9F-C68E-6497-D1D49A8E170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83810" y="4590288"/>
            <a:ext cx="2877312" cy="1959735"/>
          </a:xfrm>
          <a:prstGeom prst="roundRect">
            <a:avLst>
              <a:gd name="adj" fmla="val 3746"/>
            </a:avLst>
          </a:prstGeom>
          <a:solidFill>
            <a:srgbClr val="0F0F0F"/>
          </a:solidFill>
        </p:spPr>
        <p:txBody>
          <a:bodyPr lIns="180000" tIns="360000" rIns="360000" anchor="t" anchorCtr="0">
            <a:noAutofit/>
          </a:bodyPr>
          <a:lstStyle>
            <a:lvl1pPr marL="180975" indent="-180975" algn="l">
              <a:lnSpc>
                <a:spcPct val="80000"/>
              </a:lnSpc>
              <a:buFont typeface="Arial" panose="020B0604020202020204" pitchFamily="34" charset="0"/>
              <a:buChar char=" "/>
              <a:defRPr sz="6000" b="0">
                <a:solidFill>
                  <a:schemeClr val="accent3"/>
                </a:solidFill>
              </a:defRPr>
            </a:lvl1pPr>
            <a:lvl2pPr marL="180975" indent="-180975" algn="l">
              <a:buFont typeface="Arial" panose="020B0604020202020204" pitchFamily="34" charset="0"/>
              <a:buChar char=" "/>
              <a:defRPr sz="1200">
                <a:solidFill>
                  <a:schemeClr val="bg1">
                    <a:lumMod val="65000"/>
                  </a:schemeClr>
                </a:solidFill>
              </a:defRPr>
            </a:lvl2pPr>
          </a:lstStyle>
          <a:p>
            <a:pPr lvl="0"/>
            <a:r>
              <a:rPr lang="en-GB" dirty="0"/>
              <a:t>XXX</a:t>
            </a:r>
          </a:p>
          <a:p>
            <a:pPr lvl="1"/>
            <a:r>
              <a:rPr lang="en-GB" dirty="0"/>
              <a:t>Text level 2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1F43C99-D8EF-2E7D-10D0-6C6A48F16F9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83810" y="307976"/>
            <a:ext cx="2877312" cy="4108448"/>
          </a:xfrm>
          <a:prstGeom prst="roundRect">
            <a:avLst>
              <a:gd name="adj" fmla="val 3746"/>
            </a:avLst>
          </a:prstGeom>
          <a:solidFill>
            <a:srgbClr val="0F0F0F"/>
          </a:solidFill>
        </p:spPr>
        <p:txBody>
          <a:bodyPr lIns="180000" tIns="360000" rIns="360000" anchor="t" anchorCtr="0">
            <a:noAutofit/>
          </a:bodyPr>
          <a:lstStyle>
            <a:lvl1pPr marL="180975" indent="-180975" algn="l">
              <a:lnSpc>
                <a:spcPct val="80000"/>
              </a:lnSpc>
              <a:buFont typeface="Arial" panose="020B0604020202020204" pitchFamily="34" charset="0"/>
              <a:buChar char=" "/>
              <a:defRPr sz="6000" b="0">
                <a:solidFill>
                  <a:schemeClr val="tx2"/>
                </a:solidFill>
              </a:defRPr>
            </a:lvl1pPr>
            <a:lvl2pPr marL="180975" indent="-180975" algn="l">
              <a:buFont typeface="Arial" panose="020B0604020202020204" pitchFamily="34" charset="0"/>
              <a:buChar char=" "/>
              <a:defRPr sz="1200">
                <a:solidFill>
                  <a:schemeClr val="bg1">
                    <a:lumMod val="65000"/>
                  </a:schemeClr>
                </a:solidFill>
              </a:defRPr>
            </a:lvl2pPr>
          </a:lstStyle>
          <a:p>
            <a:pPr lvl="0"/>
            <a:r>
              <a:rPr lang="en-GB" dirty="0"/>
              <a:t>XXX</a:t>
            </a:r>
          </a:p>
          <a:p>
            <a:pPr lvl="1"/>
            <a:r>
              <a:rPr lang="en-GB" dirty="0"/>
              <a:t>Text level 2</a:t>
            </a:r>
          </a:p>
        </p:txBody>
      </p:sp>
      <p:sp>
        <p:nvSpPr>
          <p:cNvPr id="2" name="Titre 7">
            <a:extLst>
              <a:ext uri="{FF2B5EF4-FFF2-40B4-BE49-F238E27FC236}">
                <a16:creationId xmlns:a16="http://schemas.microsoft.com/office/drawing/2014/main" id="{C7C322C6-E86F-7197-0EF8-7E3CA7260C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067" y="231776"/>
            <a:ext cx="5395115" cy="440872"/>
          </a:xfrm>
        </p:spPr>
        <p:txBody>
          <a:bodyPr/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5" name="Espace réservé du texte 9">
            <a:extLst>
              <a:ext uri="{FF2B5EF4-FFF2-40B4-BE49-F238E27FC236}">
                <a16:creationId xmlns:a16="http://schemas.microsoft.com/office/drawing/2014/main" id="{B3DFD4FA-F13C-7D11-FED4-0097768ED3D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90067" y="1212351"/>
            <a:ext cx="5395115" cy="4593522"/>
          </a:xfrm>
        </p:spPr>
        <p:txBody>
          <a:bodyPr>
            <a:noAutofit/>
          </a:bodyPr>
          <a:lstStyle>
            <a:lvl4pPr>
              <a:buClr>
                <a:schemeClr val="tx2"/>
              </a:buClr>
              <a:defRPr>
                <a:solidFill>
                  <a:schemeClr val="tx2"/>
                </a:solidFill>
              </a:defRPr>
            </a:lvl4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6BA16A2-DCD5-B63F-7373-9761853BAE46}"/>
              </a:ext>
            </a:extLst>
          </p:cNvPr>
          <p:cNvSpPr/>
          <p:nvPr userDrawn="1"/>
        </p:nvSpPr>
        <p:spPr>
          <a:xfrm>
            <a:off x="0" y="6753226"/>
            <a:ext cx="12192000" cy="104774"/>
          </a:xfrm>
          <a:prstGeom prst="rect">
            <a:avLst/>
          </a:prstGeom>
          <a:gradFill flip="none" rotWithShape="1">
            <a:gsLst>
              <a:gs pos="100000">
                <a:schemeClr val="tx2"/>
              </a:gs>
              <a:gs pos="0">
                <a:schemeClr val="accent3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12124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- Visual top [yellow to pink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ce réservé pour une image  9">
            <a:extLst>
              <a:ext uri="{FF2B5EF4-FFF2-40B4-BE49-F238E27FC236}">
                <a16:creationId xmlns:a16="http://schemas.microsoft.com/office/drawing/2014/main" id="{BA96ADE8-1559-4154-B1F5-47DB25A0DFC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-1"/>
            <a:ext cx="12192000" cy="3429001"/>
          </a:xfrm>
          <a:custGeom>
            <a:avLst/>
            <a:gdLst>
              <a:gd name="connsiteX0" fmla="*/ 0 w 4057454"/>
              <a:gd name="connsiteY0" fmla="*/ 0 h 6753226"/>
              <a:gd name="connsiteX1" fmla="*/ 4057454 w 4057454"/>
              <a:gd name="connsiteY1" fmla="*/ 0 h 6753226"/>
              <a:gd name="connsiteX2" fmla="*/ 4057454 w 4057454"/>
              <a:gd name="connsiteY2" fmla="*/ 6753226 h 6753226"/>
              <a:gd name="connsiteX3" fmla="*/ 0 w 4057454"/>
              <a:gd name="connsiteY3" fmla="*/ 6753226 h 6753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7454" h="6753226">
                <a:moveTo>
                  <a:pt x="0" y="0"/>
                </a:moveTo>
                <a:lnTo>
                  <a:pt x="4057454" y="0"/>
                </a:lnTo>
                <a:lnTo>
                  <a:pt x="4057454" y="6753226"/>
                </a:lnTo>
                <a:lnTo>
                  <a:pt x="0" y="675322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GB" dirty="0"/>
              <a:t>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D2DAE27-D8A0-DB84-5707-81E46A4EED74}"/>
              </a:ext>
            </a:extLst>
          </p:cNvPr>
          <p:cNvSpPr/>
          <p:nvPr userDrawn="1"/>
        </p:nvSpPr>
        <p:spPr>
          <a:xfrm>
            <a:off x="0" y="6753226"/>
            <a:ext cx="12192000" cy="104774"/>
          </a:xfrm>
          <a:prstGeom prst="rect">
            <a:avLst/>
          </a:prstGeom>
          <a:gradFill flip="none" rotWithShape="1">
            <a:gsLst>
              <a:gs pos="100000">
                <a:schemeClr val="accent2"/>
              </a:gs>
              <a:gs pos="0">
                <a:schemeClr val="accent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7BF5336-AF05-50F6-6642-1DE737FAA1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6743" y="4488373"/>
            <a:ext cx="8695765" cy="884070"/>
          </a:xfrm>
        </p:spPr>
        <p:txBody>
          <a:bodyPr lIns="108000" tIns="108000" rIns="0" bIns="36000" anchor="b">
            <a:spAutoFit/>
          </a:bodyPr>
          <a:lstStyle>
            <a:lvl1pPr algn="l">
              <a:lnSpc>
                <a:spcPct val="80000"/>
              </a:lnSpc>
              <a:defRPr sz="6000" b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accent2"/>
                    </a:gs>
                  </a:gsLst>
                  <a:lin ang="0" scaled="0"/>
                </a:gradFill>
              </a:defRPr>
            </a:lvl1pPr>
          </a:lstStyle>
          <a:p>
            <a:r>
              <a:rPr lang="en-GB" dirty="0" err="1"/>
              <a:t>Modifiez</a:t>
            </a:r>
            <a:r>
              <a:rPr lang="en-GB" dirty="0"/>
              <a:t>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DAB36896-03C4-C853-3B9C-B2D8098308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6743" y="5547069"/>
            <a:ext cx="8695765" cy="394705"/>
          </a:xfrm>
          <a:prstGeom prst="rect">
            <a:avLst/>
          </a:prstGeom>
        </p:spPr>
        <p:txBody>
          <a:bodyPr wrap="square" lIns="144000" tIns="108000" rIns="0" bIns="36000">
            <a:spAutoFit/>
          </a:bodyPr>
          <a:lstStyle>
            <a:lvl1pPr marL="0" indent="0" algn="l">
              <a:buNone/>
              <a:defRPr sz="1800" b="0" u="none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 err="1"/>
              <a:t>Modifiez</a:t>
            </a:r>
            <a:r>
              <a:rPr lang="en-GB" dirty="0"/>
              <a:t> le style des sous-titres du masque</a:t>
            </a:r>
          </a:p>
        </p:txBody>
      </p:sp>
    </p:spTree>
    <p:extLst>
      <p:ext uri="{BB962C8B-B14F-4D97-AF65-F5344CB8AC3E}">
        <p14:creationId xmlns:p14="http://schemas.microsoft.com/office/powerpoint/2010/main" val="1698423106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Key figures x6 [yellow to pink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6676966B-C3F2-3952-0C23-B08F603411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07424" y="307977"/>
            <a:ext cx="2877312" cy="1959735"/>
          </a:xfrm>
          <a:prstGeom prst="roundRect">
            <a:avLst>
              <a:gd name="adj" fmla="val 3746"/>
            </a:avLst>
          </a:prstGeom>
          <a:solidFill>
            <a:srgbClr val="0F0F0F"/>
          </a:solidFill>
        </p:spPr>
        <p:txBody>
          <a:bodyPr lIns="180000" tIns="360000" rIns="360000" anchor="t" anchorCtr="0">
            <a:noAutofit/>
          </a:bodyPr>
          <a:lstStyle>
            <a:lvl1pPr marL="180975" indent="-180975" algn="l">
              <a:lnSpc>
                <a:spcPct val="80000"/>
              </a:lnSpc>
              <a:buFont typeface="Arial" panose="020B0604020202020204" pitchFamily="34" charset="0"/>
              <a:buChar char=" "/>
              <a:defRPr sz="6000" b="0">
                <a:solidFill>
                  <a:schemeClr val="accent1"/>
                </a:solidFill>
              </a:defRPr>
            </a:lvl1pPr>
            <a:lvl2pPr marL="180975" indent="-180975" algn="l">
              <a:buFont typeface="Arial" panose="020B0604020202020204" pitchFamily="34" charset="0"/>
              <a:buChar char=" "/>
              <a:defRPr sz="1200">
                <a:solidFill>
                  <a:schemeClr val="bg1">
                    <a:lumMod val="65000"/>
                  </a:schemeClr>
                </a:solidFill>
              </a:defRPr>
            </a:lvl2pPr>
          </a:lstStyle>
          <a:p>
            <a:pPr lvl="0"/>
            <a:r>
              <a:rPr lang="en-GB" dirty="0"/>
              <a:t>XXX</a:t>
            </a:r>
          </a:p>
          <a:p>
            <a:pPr lvl="1"/>
            <a:r>
              <a:rPr lang="en-GB" dirty="0"/>
              <a:t>Text level 2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86434DF5-62C4-F8A6-68CB-DE9A9F2F5B1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107424" y="2441575"/>
            <a:ext cx="2877312" cy="4108448"/>
          </a:xfrm>
          <a:prstGeom prst="roundRect">
            <a:avLst>
              <a:gd name="adj" fmla="val 3746"/>
            </a:avLst>
          </a:prstGeom>
          <a:solidFill>
            <a:srgbClr val="0F0F0F"/>
          </a:solidFill>
        </p:spPr>
        <p:txBody>
          <a:bodyPr lIns="180000" tIns="360000" rIns="360000" anchor="t" anchorCtr="0">
            <a:noAutofit/>
          </a:bodyPr>
          <a:lstStyle>
            <a:lvl1pPr marL="180975" indent="-180975" algn="l">
              <a:lnSpc>
                <a:spcPct val="80000"/>
              </a:lnSpc>
              <a:buFont typeface="Arial" panose="020B0604020202020204" pitchFamily="34" charset="0"/>
              <a:buChar char=" "/>
              <a:defRPr sz="6000" b="0">
                <a:solidFill>
                  <a:schemeClr val="accent2"/>
                </a:solidFill>
              </a:defRPr>
            </a:lvl1pPr>
            <a:lvl2pPr marL="180975" indent="-180975" algn="l">
              <a:buFont typeface="Arial" panose="020B0604020202020204" pitchFamily="34" charset="0"/>
              <a:buChar char=" "/>
              <a:defRPr sz="1200">
                <a:solidFill>
                  <a:schemeClr val="bg1">
                    <a:lumMod val="65000"/>
                  </a:schemeClr>
                </a:solidFill>
              </a:defRPr>
            </a:lvl2pPr>
          </a:lstStyle>
          <a:p>
            <a:pPr lvl="0"/>
            <a:r>
              <a:rPr lang="en-GB" dirty="0"/>
              <a:t>XXX</a:t>
            </a:r>
          </a:p>
          <a:p>
            <a:pPr lvl="1"/>
            <a:r>
              <a:rPr lang="en-GB" dirty="0"/>
              <a:t>Text level 2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70663F04-0D9F-C68E-6497-D1D49A8E170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83810" y="4590288"/>
            <a:ext cx="2877312" cy="1959735"/>
          </a:xfrm>
          <a:prstGeom prst="roundRect">
            <a:avLst>
              <a:gd name="adj" fmla="val 3746"/>
            </a:avLst>
          </a:prstGeom>
          <a:solidFill>
            <a:srgbClr val="0F0F0F"/>
          </a:solidFill>
        </p:spPr>
        <p:txBody>
          <a:bodyPr lIns="180000" tIns="360000" rIns="360000" anchor="t" anchorCtr="0">
            <a:noAutofit/>
          </a:bodyPr>
          <a:lstStyle>
            <a:lvl1pPr marL="180975" indent="-180975" algn="l">
              <a:lnSpc>
                <a:spcPct val="80000"/>
              </a:lnSpc>
              <a:buFont typeface="Arial" panose="020B0604020202020204" pitchFamily="34" charset="0"/>
              <a:buChar char=" "/>
              <a:defRPr sz="6000" b="0">
                <a:solidFill>
                  <a:schemeClr val="accent1"/>
                </a:solidFill>
              </a:defRPr>
            </a:lvl1pPr>
            <a:lvl2pPr marL="180975" indent="-180975" algn="l">
              <a:buFont typeface="Arial" panose="020B0604020202020204" pitchFamily="34" charset="0"/>
              <a:buChar char=" "/>
              <a:defRPr sz="1200">
                <a:solidFill>
                  <a:schemeClr val="bg1">
                    <a:lumMod val="65000"/>
                  </a:schemeClr>
                </a:solidFill>
              </a:defRPr>
            </a:lvl2pPr>
          </a:lstStyle>
          <a:p>
            <a:pPr lvl="0"/>
            <a:r>
              <a:rPr lang="en-GB" dirty="0"/>
              <a:t>XXX</a:t>
            </a:r>
          </a:p>
          <a:p>
            <a:pPr lvl="1"/>
            <a:r>
              <a:rPr lang="en-GB" dirty="0"/>
              <a:t>Text level 2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1F43C99-D8EF-2E7D-10D0-6C6A48F16F9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83810" y="307976"/>
            <a:ext cx="2877312" cy="4108448"/>
          </a:xfrm>
          <a:prstGeom prst="roundRect">
            <a:avLst>
              <a:gd name="adj" fmla="val 3746"/>
            </a:avLst>
          </a:prstGeom>
          <a:solidFill>
            <a:srgbClr val="0F0F0F"/>
          </a:solidFill>
        </p:spPr>
        <p:txBody>
          <a:bodyPr lIns="180000" tIns="360000" rIns="360000" anchor="t" anchorCtr="0">
            <a:noAutofit/>
          </a:bodyPr>
          <a:lstStyle>
            <a:lvl1pPr marL="180975" indent="-180975" algn="l">
              <a:lnSpc>
                <a:spcPct val="80000"/>
              </a:lnSpc>
              <a:buFont typeface="Arial" panose="020B0604020202020204" pitchFamily="34" charset="0"/>
              <a:buChar char=" "/>
              <a:defRPr sz="6000" b="0">
                <a:solidFill>
                  <a:schemeClr val="accent2"/>
                </a:solidFill>
              </a:defRPr>
            </a:lvl1pPr>
            <a:lvl2pPr marL="180975" indent="-180975" algn="l">
              <a:buFont typeface="Arial" panose="020B0604020202020204" pitchFamily="34" charset="0"/>
              <a:buChar char=" "/>
              <a:defRPr sz="1200">
                <a:solidFill>
                  <a:schemeClr val="bg1">
                    <a:lumMod val="65000"/>
                  </a:schemeClr>
                </a:solidFill>
              </a:defRPr>
            </a:lvl2pPr>
          </a:lstStyle>
          <a:p>
            <a:pPr lvl="0"/>
            <a:r>
              <a:rPr lang="en-GB" dirty="0"/>
              <a:t>XXX</a:t>
            </a:r>
          </a:p>
          <a:p>
            <a:pPr lvl="1"/>
            <a:r>
              <a:rPr lang="en-GB" dirty="0"/>
              <a:t>Text level 2</a:t>
            </a:r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DF60DC00-1770-3DE4-378A-F1112A715EC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60954" y="307977"/>
            <a:ext cx="2877312" cy="1959735"/>
          </a:xfrm>
          <a:prstGeom prst="roundRect">
            <a:avLst>
              <a:gd name="adj" fmla="val 3746"/>
            </a:avLst>
          </a:prstGeom>
          <a:solidFill>
            <a:srgbClr val="0F0F0F"/>
          </a:solidFill>
        </p:spPr>
        <p:txBody>
          <a:bodyPr lIns="180000" tIns="360000" rIns="360000" anchor="t" anchorCtr="0">
            <a:noAutofit/>
          </a:bodyPr>
          <a:lstStyle>
            <a:lvl1pPr marL="180975" indent="-180975" algn="l">
              <a:lnSpc>
                <a:spcPct val="80000"/>
              </a:lnSpc>
              <a:buFont typeface="Arial" panose="020B0604020202020204" pitchFamily="34" charset="0"/>
              <a:buChar char=" "/>
              <a:defRPr sz="6000" b="0">
                <a:solidFill>
                  <a:schemeClr val="accent1"/>
                </a:solidFill>
              </a:defRPr>
            </a:lvl1pPr>
            <a:lvl2pPr marL="180975" indent="-180975" algn="l">
              <a:buFont typeface="Arial" panose="020B0604020202020204" pitchFamily="34" charset="0"/>
              <a:buChar char=" "/>
              <a:defRPr sz="1200">
                <a:solidFill>
                  <a:schemeClr val="bg1">
                    <a:lumMod val="65000"/>
                  </a:schemeClr>
                </a:solidFill>
              </a:defRPr>
            </a:lvl2pPr>
          </a:lstStyle>
          <a:p>
            <a:pPr lvl="0"/>
            <a:r>
              <a:rPr lang="en-GB" dirty="0"/>
              <a:t>XXX</a:t>
            </a:r>
          </a:p>
          <a:p>
            <a:pPr lvl="1"/>
            <a:r>
              <a:rPr lang="en-GB" dirty="0"/>
              <a:t>Text level 2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E14A978-EC28-B391-4377-86D563922D6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60954" y="2441575"/>
            <a:ext cx="2877312" cy="4108448"/>
          </a:xfrm>
          <a:prstGeom prst="roundRect">
            <a:avLst>
              <a:gd name="adj" fmla="val 3746"/>
            </a:avLst>
          </a:prstGeom>
          <a:solidFill>
            <a:srgbClr val="0F0F0F"/>
          </a:solidFill>
        </p:spPr>
        <p:txBody>
          <a:bodyPr lIns="180000" tIns="360000" rIns="360000" anchor="t" anchorCtr="0">
            <a:noAutofit/>
          </a:bodyPr>
          <a:lstStyle>
            <a:lvl1pPr marL="180975" indent="-180975" algn="l">
              <a:lnSpc>
                <a:spcPct val="80000"/>
              </a:lnSpc>
              <a:buFont typeface="Arial" panose="020B0604020202020204" pitchFamily="34" charset="0"/>
              <a:buChar char=" "/>
              <a:defRPr sz="6000" b="0">
                <a:solidFill>
                  <a:schemeClr val="accent2"/>
                </a:solidFill>
              </a:defRPr>
            </a:lvl1pPr>
            <a:lvl2pPr marL="180975" indent="-180975" algn="l">
              <a:buFont typeface="Arial" panose="020B0604020202020204" pitchFamily="34" charset="0"/>
              <a:buChar char=" "/>
              <a:defRPr sz="1200">
                <a:solidFill>
                  <a:schemeClr val="bg1">
                    <a:lumMod val="65000"/>
                  </a:schemeClr>
                </a:solidFill>
              </a:defRPr>
            </a:lvl2pPr>
          </a:lstStyle>
          <a:p>
            <a:pPr lvl="0"/>
            <a:r>
              <a:rPr lang="en-GB" dirty="0"/>
              <a:t>XXX</a:t>
            </a:r>
          </a:p>
          <a:p>
            <a:pPr lvl="1"/>
            <a:r>
              <a:rPr lang="en-GB" dirty="0"/>
              <a:t>Text level 2</a:t>
            </a:r>
          </a:p>
        </p:txBody>
      </p:sp>
      <p:sp>
        <p:nvSpPr>
          <p:cNvPr id="7" name="Titre 7">
            <a:extLst>
              <a:ext uri="{FF2B5EF4-FFF2-40B4-BE49-F238E27FC236}">
                <a16:creationId xmlns:a16="http://schemas.microsoft.com/office/drawing/2014/main" id="{937D5CC1-3CDE-0765-6F6F-E1674FC2F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067" y="231776"/>
            <a:ext cx="2466385" cy="736337"/>
          </a:xfrm>
        </p:spPr>
        <p:txBody>
          <a:bodyPr>
            <a:spAutoFit/>
          </a:bodyPr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8" name="Espace réservé du texte 9">
            <a:extLst>
              <a:ext uri="{FF2B5EF4-FFF2-40B4-BE49-F238E27FC236}">
                <a16:creationId xmlns:a16="http://schemas.microsoft.com/office/drawing/2014/main" id="{5BF9F0B9-35CC-B78D-D5F2-249F3B1F079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90067" y="1212351"/>
            <a:ext cx="2466385" cy="4593522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pPr lvl="0"/>
            <a:r>
              <a:rPr lang="fr-FR" dirty="0"/>
              <a:t>Cliquez pour modifier</a:t>
            </a:r>
            <a:br>
              <a:rPr lang="fr-FR" dirty="0"/>
            </a:br>
            <a:r>
              <a:rPr lang="fr-FR" dirty="0"/>
              <a:t>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3853499974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Key figures x6 [pink to purple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6676966B-C3F2-3952-0C23-B08F603411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07424" y="307977"/>
            <a:ext cx="2877312" cy="1959735"/>
          </a:xfrm>
          <a:prstGeom prst="roundRect">
            <a:avLst>
              <a:gd name="adj" fmla="val 3746"/>
            </a:avLst>
          </a:prstGeom>
          <a:solidFill>
            <a:srgbClr val="0F0F0F"/>
          </a:solidFill>
        </p:spPr>
        <p:txBody>
          <a:bodyPr lIns="180000" tIns="360000" rIns="360000" anchor="t" anchorCtr="0">
            <a:noAutofit/>
          </a:bodyPr>
          <a:lstStyle>
            <a:lvl1pPr marL="180975" indent="-180975" algn="l">
              <a:lnSpc>
                <a:spcPct val="80000"/>
              </a:lnSpc>
              <a:buFont typeface="Arial" panose="020B0604020202020204" pitchFamily="34" charset="0"/>
              <a:buChar char=" "/>
              <a:defRPr sz="6000" b="0">
                <a:solidFill>
                  <a:schemeClr val="bg2"/>
                </a:solidFill>
              </a:defRPr>
            </a:lvl1pPr>
            <a:lvl2pPr marL="180975" indent="-180975" algn="l">
              <a:buFont typeface="Arial" panose="020B0604020202020204" pitchFamily="34" charset="0"/>
              <a:buChar char=" "/>
              <a:defRPr sz="1200">
                <a:solidFill>
                  <a:schemeClr val="bg1">
                    <a:lumMod val="65000"/>
                  </a:schemeClr>
                </a:solidFill>
              </a:defRPr>
            </a:lvl2pPr>
          </a:lstStyle>
          <a:p>
            <a:pPr lvl="0"/>
            <a:r>
              <a:rPr lang="en-GB" dirty="0"/>
              <a:t>XXX</a:t>
            </a:r>
          </a:p>
          <a:p>
            <a:pPr lvl="1"/>
            <a:r>
              <a:rPr lang="en-GB" dirty="0"/>
              <a:t>Text level 2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86434DF5-62C4-F8A6-68CB-DE9A9F2F5B1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107424" y="2441575"/>
            <a:ext cx="2877312" cy="4108448"/>
          </a:xfrm>
          <a:prstGeom prst="roundRect">
            <a:avLst>
              <a:gd name="adj" fmla="val 3746"/>
            </a:avLst>
          </a:prstGeom>
          <a:solidFill>
            <a:srgbClr val="0F0F0F"/>
          </a:solidFill>
        </p:spPr>
        <p:txBody>
          <a:bodyPr lIns="180000" tIns="360000" rIns="360000" anchor="t" anchorCtr="0">
            <a:noAutofit/>
          </a:bodyPr>
          <a:lstStyle>
            <a:lvl1pPr marL="180975" indent="-180975" algn="l">
              <a:lnSpc>
                <a:spcPct val="80000"/>
              </a:lnSpc>
              <a:buFont typeface="Arial" panose="020B0604020202020204" pitchFamily="34" charset="0"/>
              <a:buChar char=" "/>
              <a:defRPr sz="6000" b="0">
                <a:solidFill>
                  <a:schemeClr val="accent2"/>
                </a:solidFill>
              </a:defRPr>
            </a:lvl1pPr>
            <a:lvl2pPr marL="180975" indent="-180975" algn="l">
              <a:buFont typeface="Arial" panose="020B0604020202020204" pitchFamily="34" charset="0"/>
              <a:buChar char=" "/>
              <a:defRPr sz="1200">
                <a:solidFill>
                  <a:schemeClr val="bg1">
                    <a:lumMod val="65000"/>
                  </a:schemeClr>
                </a:solidFill>
              </a:defRPr>
            </a:lvl2pPr>
          </a:lstStyle>
          <a:p>
            <a:pPr lvl="0"/>
            <a:r>
              <a:rPr lang="en-GB" dirty="0"/>
              <a:t>XXX</a:t>
            </a:r>
          </a:p>
          <a:p>
            <a:pPr lvl="1"/>
            <a:r>
              <a:rPr lang="en-GB" dirty="0"/>
              <a:t>Text level 2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70663F04-0D9F-C68E-6497-D1D49A8E170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83810" y="4590288"/>
            <a:ext cx="2877312" cy="1959735"/>
          </a:xfrm>
          <a:prstGeom prst="roundRect">
            <a:avLst>
              <a:gd name="adj" fmla="val 3746"/>
            </a:avLst>
          </a:prstGeom>
          <a:solidFill>
            <a:srgbClr val="0F0F0F"/>
          </a:solidFill>
        </p:spPr>
        <p:txBody>
          <a:bodyPr lIns="180000" tIns="360000" rIns="360000" anchor="t" anchorCtr="0">
            <a:noAutofit/>
          </a:bodyPr>
          <a:lstStyle>
            <a:lvl1pPr marL="180975" indent="-180975" algn="l">
              <a:lnSpc>
                <a:spcPct val="80000"/>
              </a:lnSpc>
              <a:buFont typeface="Arial" panose="020B0604020202020204" pitchFamily="34" charset="0"/>
              <a:buChar char=" "/>
              <a:defRPr sz="6000" b="0">
                <a:solidFill>
                  <a:schemeClr val="bg2"/>
                </a:solidFill>
              </a:defRPr>
            </a:lvl1pPr>
            <a:lvl2pPr marL="180975" indent="-180975" algn="l">
              <a:buFont typeface="Arial" panose="020B0604020202020204" pitchFamily="34" charset="0"/>
              <a:buChar char=" "/>
              <a:defRPr sz="1200">
                <a:solidFill>
                  <a:schemeClr val="bg1">
                    <a:lumMod val="65000"/>
                  </a:schemeClr>
                </a:solidFill>
              </a:defRPr>
            </a:lvl2pPr>
          </a:lstStyle>
          <a:p>
            <a:pPr lvl="0"/>
            <a:r>
              <a:rPr lang="en-GB" dirty="0"/>
              <a:t>XXX</a:t>
            </a:r>
          </a:p>
          <a:p>
            <a:pPr lvl="1"/>
            <a:r>
              <a:rPr lang="en-GB" dirty="0"/>
              <a:t>Text level 2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1F43C99-D8EF-2E7D-10D0-6C6A48F16F9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83810" y="307976"/>
            <a:ext cx="2877312" cy="4108448"/>
          </a:xfrm>
          <a:prstGeom prst="roundRect">
            <a:avLst>
              <a:gd name="adj" fmla="val 3746"/>
            </a:avLst>
          </a:prstGeom>
          <a:solidFill>
            <a:srgbClr val="0F0F0F"/>
          </a:solidFill>
        </p:spPr>
        <p:txBody>
          <a:bodyPr lIns="180000" tIns="360000" rIns="360000" anchor="t" anchorCtr="0">
            <a:noAutofit/>
          </a:bodyPr>
          <a:lstStyle>
            <a:lvl1pPr marL="180975" indent="-180975" algn="l">
              <a:lnSpc>
                <a:spcPct val="80000"/>
              </a:lnSpc>
              <a:buFont typeface="Arial" panose="020B0604020202020204" pitchFamily="34" charset="0"/>
              <a:buChar char=" "/>
              <a:defRPr sz="6000" b="0">
                <a:solidFill>
                  <a:schemeClr val="accent2"/>
                </a:solidFill>
              </a:defRPr>
            </a:lvl1pPr>
            <a:lvl2pPr marL="180975" indent="-180975" algn="l">
              <a:buFont typeface="Arial" panose="020B0604020202020204" pitchFamily="34" charset="0"/>
              <a:buChar char=" "/>
              <a:defRPr sz="1200">
                <a:solidFill>
                  <a:schemeClr val="bg1">
                    <a:lumMod val="65000"/>
                  </a:schemeClr>
                </a:solidFill>
              </a:defRPr>
            </a:lvl2pPr>
          </a:lstStyle>
          <a:p>
            <a:pPr lvl="0"/>
            <a:r>
              <a:rPr lang="en-GB" dirty="0"/>
              <a:t>XXX</a:t>
            </a:r>
          </a:p>
          <a:p>
            <a:pPr lvl="1"/>
            <a:r>
              <a:rPr lang="en-GB" dirty="0"/>
              <a:t>Text level 2</a:t>
            </a:r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DF60DC00-1770-3DE4-378A-F1112A715EC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60954" y="307977"/>
            <a:ext cx="2877312" cy="1959735"/>
          </a:xfrm>
          <a:prstGeom prst="roundRect">
            <a:avLst>
              <a:gd name="adj" fmla="val 3746"/>
            </a:avLst>
          </a:prstGeom>
          <a:solidFill>
            <a:srgbClr val="0F0F0F"/>
          </a:solidFill>
        </p:spPr>
        <p:txBody>
          <a:bodyPr lIns="180000" tIns="360000" rIns="360000" anchor="t" anchorCtr="0">
            <a:noAutofit/>
          </a:bodyPr>
          <a:lstStyle>
            <a:lvl1pPr marL="180975" indent="-180975" algn="l">
              <a:lnSpc>
                <a:spcPct val="80000"/>
              </a:lnSpc>
              <a:buFont typeface="Arial" panose="020B0604020202020204" pitchFamily="34" charset="0"/>
              <a:buChar char=" "/>
              <a:defRPr sz="6000" b="0">
                <a:solidFill>
                  <a:schemeClr val="bg2"/>
                </a:solidFill>
              </a:defRPr>
            </a:lvl1pPr>
            <a:lvl2pPr marL="180975" indent="-180975" algn="l">
              <a:buFont typeface="Arial" panose="020B0604020202020204" pitchFamily="34" charset="0"/>
              <a:buChar char=" "/>
              <a:defRPr sz="1200">
                <a:solidFill>
                  <a:schemeClr val="bg1">
                    <a:lumMod val="65000"/>
                  </a:schemeClr>
                </a:solidFill>
              </a:defRPr>
            </a:lvl2pPr>
          </a:lstStyle>
          <a:p>
            <a:pPr lvl="0"/>
            <a:r>
              <a:rPr lang="en-GB" dirty="0"/>
              <a:t>XXX</a:t>
            </a:r>
          </a:p>
          <a:p>
            <a:pPr lvl="1"/>
            <a:r>
              <a:rPr lang="en-GB" dirty="0"/>
              <a:t>Text level 2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E14A978-EC28-B391-4377-86D563922D6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60954" y="2441575"/>
            <a:ext cx="2877312" cy="4108448"/>
          </a:xfrm>
          <a:prstGeom prst="roundRect">
            <a:avLst>
              <a:gd name="adj" fmla="val 3746"/>
            </a:avLst>
          </a:prstGeom>
          <a:solidFill>
            <a:srgbClr val="0F0F0F"/>
          </a:solidFill>
        </p:spPr>
        <p:txBody>
          <a:bodyPr lIns="180000" tIns="360000" rIns="360000" anchor="t" anchorCtr="0">
            <a:noAutofit/>
          </a:bodyPr>
          <a:lstStyle>
            <a:lvl1pPr marL="180975" indent="-180975" algn="l">
              <a:lnSpc>
                <a:spcPct val="80000"/>
              </a:lnSpc>
              <a:buFont typeface="Arial" panose="020B0604020202020204" pitchFamily="34" charset="0"/>
              <a:buChar char=" "/>
              <a:defRPr sz="6000" b="0">
                <a:solidFill>
                  <a:schemeClr val="accent2"/>
                </a:solidFill>
              </a:defRPr>
            </a:lvl1pPr>
            <a:lvl2pPr marL="180975" indent="-180975" algn="l">
              <a:buFont typeface="Arial" panose="020B0604020202020204" pitchFamily="34" charset="0"/>
              <a:buChar char=" "/>
              <a:defRPr sz="1200">
                <a:solidFill>
                  <a:schemeClr val="bg1">
                    <a:lumMod val="65000"/>
                  </a:schemeClr>
                </a:solidFill>
              </a:defRPr>
            </a:lvl2pPr>
          </a:lstStyle>
          <a:p>
            <a:pPr lvl="0"/>
            <a:r>
              <a:rPr lang="en-GB" dirty="0"/>
              <a:t>XXX</a:t>
            </a:r>
          </a:p>
          <a:p>
            <a:pPr lvl="1"/>
            <a:r>
              <a:rPr lang="en-GB" dirty="0"/>
              <a:t>Text level 2</a:t>
            </a:r>
          </a:p>
        </p:txBody>
      </p:sp>
      <p:sp>
        <p:nvSpPr>
          <p:cNvPr id="7" name="Titre 7">
            <a:extLst>
              <a:ext uri="{FF2B5EF4-FFF2-40B4-BE49-F238E27FC236}">
                <a16:creationId xmlns:a16="http://schemas.microsoft.com/office/drawing/2014/main" id="{937D5CC1-3CDE-0765-6F6F-E1674FC2F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067" y="231776"/>
            <a:ext cx="2466385" cy="736337"/>
          </a:xfrm>
        </p:spPr>
        <p:txBody>
          <a:bodyPr>
            <a:spAutoFit/>
          </a:bodyPr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8" name="Espace réservé du texte 9">
            <a:extLst>
              <a:ext uri="{FF2B5EF4-FFF2-40B4-BE49-F238E27FC236}">
                <a16:creationId xmlns:a16="http://schemas.microsoft.com/office/drawing/2014/main" id="{5BF9F0B9-35CC-B78D-D5F2-249F3B1F079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90067" y="1212351"/>
            <a:ext cx="2466385" cy="4593522"/>
          </a:xfrm>
        </p:spPr>
        <p:txBody>
          <a:bodyPr>
            <a:noAutofit/>
          </a:bodyPr>
          <a:lstStyle>
            <a:lvl1pPr>
              <a:defRPr/>
            </a:lvl1pPr>
            <a:lvl4pPr>
              <a:buClr>
                <a:schemeClr val="bg2"/>
              </a:buClr>
              <a:defRPr>
                <a:solidFill>
                  <a:schemeClr val="bg2"/>
                </a:solidFill>
              </a:defRPr>
            </a:lvl4pPr>
          </a:lstStyle>
          <a:p>
            <a:pPr lvl="0"/>
            <a:r>
              <a:rPr lang="fr-FR" dirty="0"/>
              <a:t>Cliquez pour modifier</a:t>
            </a:r>
            <a:br>
              <a:rPr lang="fr-FR" dirty="0"/>
            </a:br>
            <a:r>
              <a:rPr lang="fr-FR" dirty="0"/>
              <a:t>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CB1752F-647B-5461-9D83-8CAA031C1579}"/>
              </a:ext>
            </a:extLst>
          </p:cNvPr>
          <p:cNvSpPr/>
          <p:nvPr userDrawn="1"/>
        </p:nvSpPr>
        <p:spPr>
          <a:xfrm>
            <a:off x="0" y="6753226"/>
            <a:ext cx="12192000" cy="104774"/>
          </a:xfrm>
          <a:prstGeom prst="rect">
            <a:avLst/>
          </a:prstGeom>
          <a:gradFill flip="none" rotWithShape="1">
            <a:gsLst>
              <a:gs pos="100000">
                <a:srgbClr val="A665FF"/>
              </a:gs>
              <a:gs pos="0">
                <a:schemeClr val="accent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38064545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Key figures x6 [green to blue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6676966B-C3F2-3952-0C23-B08F603411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07424" y="307977"/>
            <a:ext cx="2877312" cy="1959735"/>
          </a:xfrm>
          <a:prstGeom prst="roundRect">
            <a:avLst>
              <a:gd name="adj" fmla="val 3746"/>
            </a:avLst>
          </a:prstGeom>
          <a:solidFill>
            <a:srgbClr val="0F0F0F"/>
          </a:solidFill>
        </p:spPr>
        <p:txBody>
          <a:bodyPr lIns="180000" tIns="360000" rIns="360000" anchor="t" anchorCtr="0">
            <a:noAutofit/>
          </a:bodyPr>
          <a:lstStyle>
            <a:lvl1pPr marL="180975" indent="-180975" algn="l">
              <a:lnSpc>
                <a:spcPct val="80000"/>
              </a:lnSpc>
              <a:buFont typeface="Arial" panose="020B0604020202020204" pitchFamily="34" charset="0"/>
              <a:buChar char=" "/>
              <a:defRPr sz="6000" b="0">
                <a:solidFill>
                  <a:schemeClr val="tx2"/>
                </a:solidFill>
              </a:defRPr>
            </a:lvl1pPr>
            <a:lvl2pPr marL="180975" indent="-180975" algn="l">
              <a:buFont typeface="Arial" panose="020B0604020202020204" pitchFamily="34" charset="0"/>
              <a:buChar char=" "/>
              <a:defRPr sz="1200">
                <a:solidFill>
                  <a:schemeClr val="bg1">
                    <a:lumMod val="65000"/>
                  </a:schemeClr>
                </a:solidFill>
              </a:defRPr>
            </a:lvl2pPr>
          </a:lstStyle>
          <a:p>
            <a:pPr lvl="0"/>
            <a:r>
              <a:rPr lang="en-GB" dirty="0"/>
              <a:t>XXX</a:t>
            </a:r>
          </a:p>
          <a:p>
            <a:pPr lvl="1"/>
            <a:r>
              <a:rPr lang="en-GB" dirty="0"/>
              <a:t>Text level 2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86434DF5-62C4-F8A6-68CB-DE9A9F2F5B1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107424" y="2441575"/>
            <a:ext cx="2877312" cy="4108448"/>
          </a:xfrm>
          <a:prstGeom prst="roundRect">
            <a:avLst>
              <a:gd name="adj" fmla="val 3746"/>
            </a:avLst>
          </a:prstGeom>
          <a:solidFill>
            <a:srgbClr val="0F0F0F"/>
          </a:solidFill>
        </p:spPr>
        <p:txBody>
          <a:bodyPr lIns="180000" tIns="360000" rIns="360000" anchor="t" anchorCtr="0">
            <a:noAutofit/>
          </a:bodyPr>
          <a:lstStyle>
            <a:lvl1pPr marL="180975" indent="-180975" algn="l">
              <a:lnSpc>
                <a:spcPct val="80000"/>
              </a:lnSpc>
              <a:buFont typeface="Arial" panose="020B0604020202020204" pitchFamily="34" charset="0"/>
              <a:buChar char=" "/>
              <a:defRPr sz="6000" b="0">
                <a:solidFill>
                  <a:schemeClr val="accent3"/>
                </a:solidFill>
              </a:defRPr>
            </a:lvl1pPr>
            <a:lvl2pPr marL="180975" indent="-180975" algn="l">
              <a:buFont typeface="Arial" panose="020B0604020202020204" pitchFamily="34" charset="0"/>
              <a:buChar char=" "/>
              <a:defRPr sz="1200">
                <a:solidFill>
                  <a:schemeClr val="bg1">
                    <a:lumMod val="65000"/>
                  </a:schemeClr>
                </a:solidFill>
              </a:defRPr>
            </a:lvl2pPr>
          </a:lstStyle>
          <a:p>
            <a:pPr lvl="0"/>
            <a:r>
              <a:rPr lang="en-GB" dirty="0"/>
              <a:t>XXX</a:t>
            </a:r>
          </a:p>
          <a:p>
            <a:pPr lvl="1"/>
            <a:r>
              <a:rPr lang="en-GB" dirty="0"/>
              <a:t>Text level 2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70663F04-0D9F-C68E-6497-D1D49A8E170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83810" y="4590288"/>
            <a:ext cx="2877312" cy="1959735"/>
          </a:xfrm>
          <a:prstGeom prst="roundRect">
            <a:avLst>
              <a:gd name="adj" fmla="val 3746"/>
            </a:avLst>
          </a:prstGeom>
          <a:solidFill>
            <a:srgbClr val="0F0F0F"/>
          </a:solidFill>
        </p:spPr>
        <p:txBody>
          <a:bodyPr lIns="180000" tIns="360000" rIns="360000" anchor="t" anchorCtr="0">
            <a:noAutofit/>
          </a:bodyPr>
          <a:lstStyle>
            <a:lvl1pPr marL="180975" indent="-180975" algn="l">
              <a:lnSpc>
                <a:spcPct val="80000"/>
              </a:lnSpc>
              <a:buFont typeface="Arial" panose="020B0604020202020204" pitchFamily="34" charset="0"/>
              <a:buChar char=" "/>
              <a:defRPr sz="6000" b="0">
                <a:solidFill>
                  <a:schemeClr val="tx2"/>
                </a:solidFill>
              </a:defRPr>
            </a:lvl1pPr>
            <a:lvl2pPr marL="180975" indent="-180975" algn="l">
              <a:buFont typeface="Arial" panose="020B0604020202020204" pitchFamily="34" charset="0"/>
              <a:buChar char=" "/>
              <a:defRPr sz="1200">
                <a:solidFill>
                  <a:schemeClr val="bg1">
                    <a:lumMod val="65000"/>
                  </a:schemeClr>
                </a:solidFill>
              </a:defRPr>
            </a:lvl2pPr>
          </a:lstStyle>
          <a:p>
            <a:pPr lvl="0"/>
            <a:r>
              <a:rPr lang="en-GB" dirty="0"/>
              <a:t>XXX</a:t>
            </a:r>
          </a:p>
          <a:p>
            <a:pPr lvl="1"/>
            <a:r>
              <a:rPr lang="en-GB" dirty="0"/>
              <a:t>Text level 2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1F43C99-D8EF-2E7D-10D0-6C6A48F16F9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83810" y="307976"/>
            <a:ext cx="2877312" cy="4108448"/>
          </a:xfrm>
          <a:prstGeom prst="roundRect">
            <a:avLst>
              <a:gd name="adj" fmla="val 3746"/>
            </a:avLst>
          </a:prstGeom>
          <a:solidFill>
            <a:srgbClr val="0F0F0F"/>
          </a:solidFill>
        </p:spPr>
        <p:txBody>
          <a:bodyPr lIns="180000" tIns="360000" rIns="360000" anchor="t" anchorCtr="0">
            <a:noAutofit/>
          </a:bodyPr>
          <a:lstStyle>
            <a:lvl1pPr marL="180975" indent="-180975" algn="l">
              <a:lnSpc>
                <a:spcPct val="80000"/>
              </a:lnSpc>
              <a:buFont typeface="Arial" panose="020B0604020202020204" pitchFamily="34" charset="0"/>
              <a:buChar char=" "/>
              <a:defRPr sz="6000" b="0">
                <a:solidFill>
                  <a:schemeClr val="accent3"/>
                </a:solidFill>
              </a:defRPr>
            </a:lvl1pPr>
            <a:lvl2pPr marL="180975" indent="-180975" algn="l">
              <a:buFont typeface="Arial" panose="020B0604020202020204" pitchFamily="34" charset="0"/>
              <a:buChar char=" "/>
              <a:defRPr sz="1200">
                <a:solidFill>
                  <a:schemeClr val="bg1">
                    <a:lumMod val="65000"/>
                  </a:schemeClr>
                </a:solidFill>
              </a:defRPr>
            </a:lvl2pPr>
          </a:lstStyle>
          <a:p>
            <a:pPr lvl="0"/>
            <a:r>
              <a:rPr lang="en-GB" dirty="0"/>
              <a:t>XXX</a:t>
            </a:r>
          </a:p>
          <a:p>
            <a:pPr lvl="1"/>
            <a:r>
              <a:rPr lang="en-GB" dirty="0"/>
              <a:t>Text level 2</a:t>
            </a:r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DF60DC00-1770-3DE4-378A-F1112A715EC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60954" y="307977"/>
            <a:ext cx="2877312" cy="1959735"/>
          </a:xfrm>
          <a:prstGeom prst="roundRect">
            <a:avLst>
              <a:gd name="adj" fmla="val 3746"/>
            </a:avLst>
          </a:prstGeom>
          <a:solidFill>
            <a:srgbClr val="0F0F0F"/>
          </a:solidFill>
        </p:spPr>
        <p:txBody>
          <a:bodyPr lIns="180000" tIns="360000" rIns="360000" anchor="t" anchorCtr="0">
            <a:noAutofit/>
          </a:bodyPr>
          <a:lstStyle>
            <a:lvl1pPr marL="180975" indent="-180975" algn="l">
              <a:lnSpc>
                <a:spcPct val="80000"/>
              </a:lnSpc>
              <a:buFont typeface="Arial" panose="020B0604020202020204" pitchFamily="34" charset="0"/>
              <a:buChar char=" "/>
              <a:defRPr sz="6000" b="0">
                <a:solidFill>
                  <a:schemeClr val="tx2"/>
                </a:solidFill>
              </a:defRPr>
            </a:lvl1pPr>
            <a:lvl2pPr marL="180975" indent="-180975" algn="l">
              <a:buFont typeface="Arial" panose="020B0604020202020204" pitchFamily="34" charset="0"/>
              <a:buChar char=" "/>
              <a:defRPr sz="1200">
                <a:solidFill>
                  <a:schemeClr val="bg1">
                    <a:lumMod val="65000"/>
                  </a:schemeClr>
                </a:solidFill>
              </a:defRPr>
            </a:lvl2pPr>
          </a:lstStyle>
          <a:p>
            <a:pPr lvl="0"/>
            <a:r>
              <a:rPr lang="en-GB" dirty="0"/>
              <a:t>XXX</a:t>
            </a:r>
          </a:p>
          <a:p>
            <a:pPr lvl="1"/>
            <a:r>
              <a:rPr lang="en-GB" dirty="0"/>
              <a:t>Text level 2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E14A978-EC28-B391-4377-86D563922D6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60954" y="2441575"/>
            <a:ext cx="2877312" cy="4108448"/>
          </a:xfrm>
          <a:prstGeom prst="roundRect">
            <a:avLst>
              <a:gd name="adj" fmla="val 3746"/>
            </a:avLst>
          </a:prstGeom>
          <a:solidFill>
            <a:srgbClr val="0F0F0F"/>
          </a:solidFill>
        </p:spPr>
        <p:txBody>
          <a:bodyPr lIns="180000" tIns="360000" rIns="360000" anchor="t" anchorCtr="0">
            <a:noAutofit/>
          </a:bodyPr>
          <a:lstStyle>
            <a:lvl1pPr marL="180975" indent="-180975" algn="l">
              <a:lnSpc>
                <a:spcPct val="80000"/>
              </a:lnSpc>
              <a:buFont typeface="Arial" panose="020B0604020202020204" pitchFamily="34" charset="0"/>
              <a:buChar char=" "/>
              <a:defRPr sz="6000" b="0">
                <a:solidFill>
                  <a:schemeClr val="accent3"/>
                </a:solidFill>
              </a:defRPr>
            </a:lvl1pPr>
            <a:lvl2pPr marL="180975" indent="-180975" algn="l">
              <a:buFont typeface="Arial" panose="020B0604020202020204" pitchFamily="34" charset="0"/>
              <a:buChar char=" "/>
              <a:defRPr sz="1200">
                <a:solidFill>
                  <a:schemeClr val="bg1">
                    <a:lumMod val="65000"/>
                  </a:schemeClr>
                </a:solidFill>
              </a:defRPr>
            </a:lvl2pPr>
          </a:lstStyle>
          <a:p>
            <a:pPr lvl="0"/>
            <a:r>
              <a:rPr lang="en-GB" dirty="0"/>
              <a:t>XXX</a:t>
            </a:r>
          </a:p>
          <a:p>
            <a:pPr lvl="1"/>
            <a:r>
              <a:rPr lang="en-GB" dirty="0"/>
              <a:t>Text level 2</a:t>
            </a:r>
          </a:p>
        </p:txBody>
      </p:sp>
      <p:sp>
        <p:nvSpPr>
          <p:cNvPr id="7" name="Titre 7">
            <a:extLst>
              <a:ext uri="{FF2B5EF4-FFF2-40B4-BE49-F238E27FC236}">
                <a16:creationId xmlns:a16="http://schemas.microsoft.com/office/drawing/2014/main" id="{937D5CC1-3CDE-0765-6F6F-E1674FC2F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067" y="231776"/>
            <a:ext cx="2466385" cy="736337"/>
          </a:xfrm>
        </p:spPr>
        <p:txBody>
          <a:bodyPr>
            <a:spAutoFit/>
          </a:bodyPr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8" name="Espace réservé du texte 9">
            <a:extLst>
              <a:ext uri="{FF2B5EF4-FFF2-40B4-BE49-F238E27FC236}">
                <a16:creationId xmlns:a16="http://schemas.microsoft.com/office/drawing/2014/main" id="{5BF9F0B9-35CC-B78D-D5F2-249F3B1F079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90067" y="1212351"/>
            <a:ext cx="2466385" cy="4593522"/>
          </a:xfrm>
        </p:spPr>
        <p:txBody>
          <a:bodyPr>
            <a:noAutofit/>
          </a:bodyPr>
          <a:lstStyle>
            <a:lvl1pPr>
              <a:defRPr/>
            </a:lvl1pPr>
            <a:lvl4pPr>
              <a:buClr>
                <a:schemeClr val="tx2"/>
              </a:buClr>
              <a:defRPr>
                <a:solidFill>
                  <a:schemeClr val="tx2"/>
                </a:solidFill>
              </a:defRPr>
            </a:lvl4pPr>
          </a:lstStyle>
          <a:p>
            <a:pPr lvl="0"/>
            <a:r>
              <a:rPr lang="fr-FR" dirty="0"/>
              <a:t>Cliquez pour modifier</a:t>
            </a:r>
            <a:br>
              <a:rPr lang="fr-FR" dirty="0"/>
            </a:br>
            <a:r>
              <a:rPr lang="fr-FR" dirty="0"/>
              <a:t>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6924699-A022-14E2-2F21-BA905B9AD945}"/>
              </a:ext>
            </a:extLst>
          </p:cNvPr>
          <p:cNvSpPr/>
          <p:nvPr userDrawn="1"/>
        </p:nvSpPr>
        <p:spPr>
          <a:xfrm>
            <a:off x="0" y="6753226"/>
            <a:ext cx="12192000" cy="104774"/>
          </a:xfrm>
          <a:prstGeom prst="rect">
            <a:avLst/>
          </a:prstGeom>
          <a:gradFill flip="none" rotWithShape="1">
            <a:gsLst>
              <a:gs pos="100000">
                <a:schemeClr val="tx2"/>
              </a:gs>
              <a:gs pos="0">
                <a:schemeClr val="accent3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75542181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Quote [yellow to pink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Espace réservé pour une image  11">
            <a:extLst>
              <a:ext uri="{FF2B5EF4-FFF2-40B4-BE49-F238E27FC236}">
                <a16:creationId xmlns:a16="http://schemas.microsoft.com/office/drawing/2014/main" id="{F7E22F63-D268-4168-9316-B13EC7B4E03D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258577" y="195072"/>
            <a:ext cx="5734049" cy="6364224"/>
          </a:xfrm>
          <a:prstGeom prst="roundRect">
            <a:avLst>
              <a:gd name="adj" fmla="val 2278"/>
            </a:avLst>
          </a:pr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GB" dirty="0"/>
              <a:t> 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CA16EDFE-6289-2D18-B506-EC886E08427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3568" y="5680592"/>
            <a:ext cx="2935802" cy="367005"/>
          </a:xfrm>
        </p:spPr>
        <p:txBody>
          <a:bodyPr anchor="b" anchorCtr="0">
            <a:spAutoFit/>
          </a:bodyPr>
          <a:lstStyle/>
          <a:p>
            <a:pPr lvl="0"/>
            <a:r>
              <a:rPr lang="fr-FR" dirty="0"/>
              <a:t>Name </a:t>
            </a:r>
            <a:r>
              <a:rPr lang="en-US" sz="1600" dirty="0">
                <a:solidFill>
                  <a:srgbClr val="FFFFFF"/>
                </a:solidFill>
                <a:latin typeface="Arial Regular" pitchFamily="34" charset="0"/>
                <a:ea typeface="Arial Regular" pitchFamily="34" charset="-122"/>
                <a:cs typeface="Arial Regular" pitchFamily="34" charset="-120"/>
              </a:rPr>
              <a:t>→ </a:t>
            </a:r>
            <a:r>
              <a:rPr lang="en-US" sz="1600" dirty="0" err="1">
                <a:solidFill>
                  <a:srgbClr val="FFFFFF"/>
                </a:solidFill>
                <a:latin typeface="Arial Regular" pitchFamily="34" charset="0"/>
                <a:ea typeface="Arial Regular" pitchFamily="34" charset="-122"/>
                <a:cs typeface="Arial Regular" pitchFamily="34" charset="-120"/>
              </a:rPr>
              <a:t>Jobtitle</a:t>
            </a:r>
            <a:r>
              <a:rPr lang="fr-FR" dirty="0"/>
              <a:t> </a:t>
            </a:r>
          </a:p>
        </p:txBody>
      </p:sp>
      <p:sp>
        <p:nvSpPr>
          <p:cNvPr id="2" name="Titre 7">
            <a:extLst>
              <a:ext uri="{FF2B5EF4-FFF2-40B4-BE49-F238E27FC236}">
                <a16:creationId xmlns:a16="http://schemas.microsoft.com/office/drawing/2014/main" id="{E3A73D61-7941-7D7D-9BC3-288F5FA6B7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067" y="231776"/>
            <a:ext cx="5395115" cy="440872"/>
          </a:xfrm>
        </p:spPr>
        <p:txBody>
          <a:bodyPr/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4" name="Espace réservé du texte 9">
            <a:extLst>
              <a:ext uri="{FF2B5EF4-FFF2-40B4-BE49-F238E27FC236}">
                <a16:creationId xmlns:a16="http://schemas.microsoft.com/office/drawing/2014/main" id="{02AB1AF3-FA74-8670-301B-BFCCBB2D962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90067" y="1212351"/>
            <a:ext cx="5395115" cy="4313806"/>
          </a:xfrm>
        </p:spPr>
        <p:txBody>
          <a:bodyPr>
            <a:noAutofit/>
          </a:bodyPr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2429648050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Quote [pink to purple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Espace réservé pour une image  11">
            <a:extLst>
              <a:ext uri="{FF2B5EF4-FFF2-40B4-BE49-F238E27FC236}">
                <a16:creationId xmlns:a16="http://schemas.microsoft.com/office/drawing/2014/main" id="{F7E22F63-D268-4168-9316-B13EC7B4E03D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258577" y="195072"/>
            <a:ext cx="5734049" cy="6364224"/>
          </a:xfrm>
          <a:prstGeom prst="roundRect">
            <a:avLst>
              <a:gd name="adj" fmla="val 2278"/>
            </a:avLst>
          </a:pr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GB" dirty="0"/>
              <a:t> 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CA16EDFE-6289-2D18-B506-EC886E08427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3568" y="5680592"/>
            <a:ext cx="2935802" cy="367005"/>
          </a:xfrm>
        </p:spPr>
        <p:txBody>
          <a:bodyPr anchor="b" anchorCtr="0">
            <a:spAutoFit/>
          </a:bodyPr>
          <a:lstStyle/>
          <a:p>
            <a:pPr lvl="0"/>
            <a:r>
              <a:rPr lang="fr-FR" dirty="0"/>
              <a:t>Name </a:t>
            </a:r>
            <a:r>
              <a:rPr lang="en-US" sz="1600" dirty="0">
                <a:solidFill>
                  <a:srgbClr val="FFFFFF"/>
                </a:solidFill>
                <a:latin typeface="Arial Regular" pitchFamily="34" charset="0"/>
                <a:ea typeface="Arial Regular" pitchFamily="34" charset="-122"/>
                <a:cs typeface="Arial Regular" pitchFamily="34" charset="-120"/>
              </a:rPr>
              <a:t>→ </a:t>
            </a:r>
            <a:r>
              <a:rPr lang="en-US" sz="1600" dirty="0" err="1">
                <a:solidFill>
                  <a:srgbClr val="FFFFFF"/>
                </a:solidFill>
                <a:latin typeface="Arial Regular" pitchFamily="34" charset="0"/>
                <a:ea typeface="Arial Regular" pitchFamily="34" charset="-122"/>
                <a:cs typeface="Arial Regular" pitchFamily="34" charset="-120"/>
              </a:rPr>
              <a:t>Jobtitle</a:t>
            </a:r>
            <a:r>
              <a:rPr lang="fr-FR" dirty="0"/>
              <a:t> </a:t>
            </a:r>
          </a:p>
        </p:txBody>
      </p:sp>
      <p:sp>
        <p:nvSpPr>
          <p:cNvPr id="2" name="Titre 7">
            <a:extLst>
              <a:ext uri="{FF2B5EF4-FFF2-40B4-BE49-F238E27FC236}">
                <a16:creationId xmlns:a16="http://schemas.microsoft.com/office/drawing/2014/main" id="{E3A73D61-7941-7D7D-9BC3-288F5FA6B7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067" y="231776"/>
            <a:ext cx="5395115" cy="440872"/>
          </a:xfrm>
        </p:spPr>
        <p:txBody>
          <a:bodyPr/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4" name="Espace réservé du texte 9">
            <a:extLst>
              <a:ext uri="{FF2B5EF4-FFF2-40B4-BE49-F238E27FC236}">
                <a16:creationId xmlns:a16="http://schemas.microsoft.com/office/drawing/2014/main" id="{02AB1AF3-FA74-8670-301B-BFCCBB2D962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90067" y="1212351"/>
            <a:ext cx="5395115" cy="4313806"/>
          </a:xfrm>
        </p:spPr>
        <p:txBody>
          <a:bodyPr>
            <a:noAutofit/>
          </a:bodyPr>
          <a:lstStyle>
            <a:lvl4pPr>
              <a:buClr>
                <a:schemeClr val="bg2"/>
              </a:buClr>
              <a:defRPr>
                <a:solidFill>
                  <a:schemeClr val="bg2"/>
                </a:solidFill>
              </a:defRPr>
            </a:lvl4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A6ADF12-A47D-C024-A87F-314EE1BACACB}"/>
              </a:ext>
            </a:extLst>
          </p:cNvPr>
          <p:cNvSpPr/>
          <p:nvPr userDrawn="1"/>
        </p:nvSpPr>
        <p:spPr>
          <a:xfrm>
            <a:off x="0" y="6753226"/>
            <a:ext cx="12192000" cy="104774"/>
          </a:xfrm>
          <a:prstGeom prst="rect">
            <a:avLst/>
          </a:prstGeom>
          <a:gradFill flip="none" rotWithShape="1">
            <a:gsLst>
              <a:gs pos="100000">
                <a:srgbClr val="A665FF"/>
              </a:gs>
              <a:gs pos="0">
                <a:schemeClr val="accent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62177666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Quote [green to blue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Espace réservé pour une image  11">
            <a:extLst>
              <a:ext uri="{FF2B5EF4-FFF2-40B4-BE49-F238E27FC236}">
                <a16:creationId xmlns:a16="http://schemas.microsoft.com/office/drawing/2014/main" id="{F7E22F63-D268-4168-9316-B13EC7B4E03D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258577" y="195072"/>
            <a:ext cx="5734049" cy="6364224"/>
          </a:xfrm>
          <a:prstGeom prst="roundRect">
            <a:avLst>
              <a:gd name="adj" fmla="val 2278"/>
            </a:avLst>
          </a:pr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GB" dirty="0"/>
              <a:t> 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CA16EDFE-6289-2D18-B506-EC886E08427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3568" y="5680592"/>
            <a:ext cx="2935802" cy="367005"/>
          </a:xfrm>
        </p:spPr>
        <p:txBody>
          <a:bodyPr anchor="b" anchorCtr="0">
            <a:spAutoFit/>
          </a:bodyPr>
          <a:lstStyle/>
          <a:p>
            <a:pPr lvl="0"/>
            <a:r>
              <a:rPr lang="fr-FR" dirty="0"/>
              <a:t>Name </a:t>
            </a:r>
            <a:r>
              <a:rPr lang="en-US" sz="1600" dirty="0">
                <a:solidFill>
                  <a:srgbClr val="FFFFFF"/>
                </a:solidFill>
                <a:latin typeface="Arial Regular" pitchFamily="34" charset="0"/>
                <a:ea typeface="Arial Regular" pitchFamily="34" charset="-122"/>
                <a:cs typeface="Arial Regular" pitchFamily="34" charset="-120"/>
              </a:rPr>
              <a:t>→ </a:t>
            </a:r>
            <a:r>
              <a:rPr lang="en-US" sz="1600" dirty="0" err="1">
                <a:solidFill>
                  <a:srgbClr val="FFFFFF"/>
                </a:solidFill>
                <a:latin typeface="Arial Regular" pitchFamily="34" charset="0"/>
                <a:ea typeface="Arial Regular" pitchFamily="34" charset="-122"/>
                <a:cs typeface="Arial Regular" pitchFamily="34" charset="-120"/>
              </a:rPr>
              <a:t>Jobtitle</a:t>
            </a:r>
            <a:r>
              <a:rPr lang="fr-FR" dirty="0"/>
              <a:t> </a:t>
            </a:r>
          </a:p>
        </p:txBody>
      </p:sp>
      <p:sp>
        <p:nvSpPr>
          <p:cNvPr id="2" name="Titre 7">
            <a:extLst>
              <a:ext uri="{FF2B5EF4-FFF2-40B4-BE49-F238E27FC236}">
                <a16:creationId xmlns:a16="http://schemas.microsoft.com/office/drawing/2014/main" id="{E3A73D61-7941-7D7D-9BC3-288F5FA6B7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067" y="231776"/>
            <a:ext cx="5395115" cy="440872"/>
          </a:xfrm>
        </p:spPr>
        <p:txBody>
          <a:bodyPr/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4" name="Espace réservé du texte 9">
            <a:extLst>
              <a:ext uri="{FF2B5EF4-FFF2-40B4-BE49-F238E27FC236}">
                <a16:creationId xmlns:a16="http://schemas.microsoft.com/office/drawing/2014/main" id="{02AB1AF3-FA74-8670-301B-BFCCBB2D962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90067" y="1212351"/>
            <a:ext cx="5395115" cy="4313806"/>
          </a:xfrm>
        </p:spPr>
        <p:txBody>
          <a:bodyPr>
            <a:noAutofit/>
          </a:bodyPr>
          <a:lstStyle>
            <a:lvl4pPr>
              <a:buClr>
                <a:schemeClr val="tx2"/>
              </a:buClr>
              <a:defRPr>
                <a:solidFill>
                  <a:schemeClr val="tx2"/>
                </a:solidFill>
              </a:defRPr>
            </a:lvl4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28849AB-7C3A-175D-D061-25F842FD21AA}"/>
              </a:ext>
            </a:extLst>
          </p:cNvPr>
          <p:cNvSpPr/>
          <p:nvPr userDrawn="1"/>
        </p:nvSpPr>
        <p:spPr>
          <a:xfrm>
            <a:off x="0" y="6753226"/>
            <a:ext cx="12192000" cy="104774"/>
          </a:xfrm>
          <a:prstGeom prst="rect">
            <a:avLst/>
          </a:prstGeom>
          <a:gradFill flip="none" rotWithShape="1">
            <a:gsLst>
              <a:gs pos="100000">
                <a:schemeClr val="tx2"/>
              </a:gs>
              <a:gs pos="0">
                <a:schemeClr val="accent3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99856092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half bottom visual [yellow to pink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78914F8-E7BB-4827-A198-929A6E07320A}"/>
              </a:ext>
            </a:extLst>
          </p:cNvPr>
          <p:cNvSpPr/>
          <p:nvPr userDrawn="1"/>
        </p:nvSpPr>
        <p:spPr>
          <a:xfrm>
            <a:off x="1" y="0"/>
            <a:ext cx="6096000" cy="67532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Picture Placeholder 5">
            <a:extLst>
              <a:ext uri="{FF2B5EF4-FFF2-40B4-BE49-F238E27FC236}">
                <a16:creationId xmlns:a16="http://schemas.microsoft.com/office/drawing/2014/main" id="{9771483C-23BD-4234-9A27-E0AD1852C32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3324227"/>
            <a:ext cx="6096000" cy="3429000"/>
          </a:xfrm>
          <a:custGeom>
            <a:avLst/>
            <a:gdLst>
              <a:gd name="connsiteX0" fmla="*/ 0 w 4057454"/>
              <a:gd name="connsiteY0" fmla="*/ 0 h 6753226"/>
              <a:gd name="connsiteX1" fmla="*/ 4057454 w 4057454"/>
              <a:gd name="connsiteY1" fmla="*/ 0 h 6753226"/>
              <a:gd name="connsiteX2" fmla="*/ 4057454 w 4057454"/>
              <a:gd name="connsiteY2" fmla="*/ 6753226 h 6753226"/>
              <a:gd name="connsiteX3" fmla="*/ 0 w 4057454"/>
              <a:gd name="connsiteY3" fmla="*/ 6753226 h 6753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7454" h="6753226">
                <a:moveTo>
                  <a:pt x="0" y="0"/>
                </a:moveTo>
                <a:lnTo>
                  <a:pt x="4057454" y="0"/>
                </a:lnTo>
                <a:lnTo>
                  <a:pt x="4057454" y="6753226"/>
                </a:lnTo>
                <a:lnTo>
                  <a:pt x="0" y="675322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GB" dirty="0"/>
              <a:t> </a:t>
            </a:r>
          </a:p>
        </p:txBody>
      </p:sp>
      <p:sp>
        <p:nvSpPr>
          <p:cNvPr id="3" name="Titre 7">
            <a:extLst>
              <a:ext uri="{FF2B5EF4-FFF2-40B4-BE49-F238E27FC236}">
                <a16:creationId xmlns:a16="http://schemas.microsoft.com/office/drawing/2014/main" id="{1AD4F2C6-E59C-66F8-E2D5-9EF202DA76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067" y="231776"/>
            <a:ext cx="5395115" cy="44087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5" name="Espace réservé du texte 9">
            <a:extLst>
              <a:ext uri="{FF2B5EF4-FFF2-40B4-BE49-F238E27FC236}">
                <a16:creationId xmlns:a16="http://schemas.microsoft.com/office/drawing/2014/main" id="{51B9343E-E884-653F-69BE-8CB34366C69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52328" y="231776"/>
            <a:ext cx="5395115" cy="5850972"/>
          </a:xfrm>
        </p:spPr>
        <p:txBody>
          <a:bodyPr>
            <a:noAutofit/>
          </a:bodyPr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3322853439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half bottom visual [pink to purple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78914F8-E7BB-4827-A198-929A6E07320A}"/>
              </a:ext>
            </a:extLst>
          </p:cNvPr>
          <p:cNvSpPr/>
          <p:nvPr userDrawn="1"/>
        </p:nvSpPr>
        <p:spPr>
          <a:xfrm>
            <a:off x="1" y="0"/>
            <a:ext cx="6096000" cy="67532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Picture Placeholder 5">
            <a:extLst>
              <a:ext uri="{FF2B5EF4-FFF2-40B4-BE49-F238E27FC236}">
                <a16:creationId xmlns:a16="http://schemas.microsoft.com/office/drawing/2014/main" id="{9771483C-23BD-4234-9A27-E0AD1852C32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3324227"/>
            <a:ext cx="6096000" cy="3429000"/>
          </a:xfrm>
          <a:custGeom>
            <a:avLst/>
            <a:gdLst>
              <a:gd name="connsiteX0" fmla="*/ 0 w 4057454"/>
              <a:gd name="connsiteY0" fmla="*/ 0 h 6753226"/>
              <a:gd name="connsiteX1" fmla="*/ 4057454 w 4057454"/>
              <a:gd name="connsiteY1" fmla="*/ 0 h 6753226"/>
              <a:gd name="connsiteX2" fmla="*/ 4057454 w 4057454"/>
              <a:gd name="connsiteY2" fmla="*/ 6753226 h 6753226"/>
              <a:gd name="connsiteX3" fmla="*/ 0 w 4057454"/>
              <a:gd name="connsiteY3" fmla="*/ 6753226 h 6753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7454" h="6753226">
                <a:moveTo>
                  <a:pt x="0" y="0"/>
                </a:moveTo>
                <a:lnTo>
                  <a:pt x="4057454" y="0"/>
                </a:lnTo>
                <a:lnTo>
                  <a:pt x="4057454" y="6753226"/>
                </a:lnTo>
                <a:lnTo>
                  <a:pt x="0" y="675322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GB" dirty="0"/>
              <a:t> </a:t>
            </a:r>
          </a:p>
        </p:txBody>
      </p:sp>
      <p:sp>
        <p:nvSpPr>
          <p:cNvPr id="3" name="Titre 7">
            <a:extLst>
              <a:ext uri="{FF2B5EF4-FFF2-40B4-BE49-F238E27FC236}">
                <a16:creationId xmlns:a16="http://schemas.microsoft.com/office/drawing/2014/main" id="{1AD4F2C6-E59C-66F8-E2D5-9EF202DA76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067" y="231776"/>
            <a:ext cx="5395115" cy="44087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5" name="Espace réservé du texte 9">
            <a:extLst>
              <a:ext uri="{FF2B5EF4-FFF2-40B4-BE49-F238E27FC236}">
                <a16:creationId xmlns:a16="http://schemas.microsoft.com/office/drawing/2014/main" id="{51B9343E-E884-653F-69BE-8CB34366C69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52328" y="231776"/>
            <a:ext cx="5395115" cy="5850972"/>
          </a:xfrm>
        </p:spPr>
        <p:txBody>
          <a:bodyPr>
            <a:noAutofit/>
          </a:bodyPr>
          <a:lstStyle>
            <a:lvl4pPr>
              <a:buClr>
                <a:schemeClr val="bg2"/>
              </a:buClr>
              <a:defRPr>
                <a:solidFill>
                  <a:schemeClr val="bg2"/>
                </a:solidFill>
              </a:defRPr>
            </a:lvl4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285AEC9-EAA8-F2FD-BD5F-A915EA9EE7D3}"/>
              </a:ext>
            </a:extLst>
          </p:cNvPr>
          <p:cNvSpPr/>
          <p:nvPr userDrawn="1"/>
        </p:nvSpPr>
        <p:spPr>
          <a:xfrm>
            <a:off x="0" y="6753226"/>
            <a:ext cx="12192000" cy="104774"/>
          </a:xfrm>
          <a:prstGeom prst="rect">
            <a:avLst/>
          </a:prstGeom>
          <a:gradFill flip="none" rotWithShape="1">
            <a:gsLst>
              <a:gs pos="100000">
                <a:srgbClr val="A665FF"/>
              </a:gs>
              <a:gs pos="0">
                <a:schemeClr val="accent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32512077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half bottom visual [green to blue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9">
            <a:extLst>
              <a:ext uri="{FF2B5EF4-FFF2-40B4-BE49-F238E27FC236}">
                <a16:creationId xmlns:a16="http://schemas.microsoft.com/office/drawing/2014/main" id="{51B9343E-E884-653F-69BE-8CB34366C69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52328" y="231776"/>
            <a:ext cx="5395115" cy="5850972"/>
          </a:xfrm>
        </p:spPr>
        <p:txBody>
          <a:bodyPr>
            <a:noAutofit/>
          </a:bodyPr>
          <a:lstStyle>
            <a:lvl4pPr>
              <a:buClr>
                <a:schemeClr val="tx2"/>
              </a:buClr>
              <a:defRPr>
                <a:solidFill>
                  <a:schemeClr val="tx2"/>
                </a:solidFill>
              </a:defRPr>
            </a:lvl4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78914F8-E7BB-4827-A198-929A6E07320A}"/>
              </a:ext>
            </a:extLst>
          </p:cNvPr>
          <p:cNvSpPr/>
          <p:nvPr userDrawn="1"/>
        </p:nvSpPr>
        <p:spPr>
          <a:xfrm>
            <a:off x="1" y="0"/>
            <a:ext cx="6096000" cy="67532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Picture Placeholder 5">
            <a:extLst>
              <a:ext uri="{FF2B5EF4-FFF2-40B4-BE49-F238E27FC236}">
                <a16:creationId xmlns:a16="http://schemas.microsoft.com/office/drawing/2014/main" id="{9771483C-23BD-4234-9A27-E0AD1852C32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3324227"/>
            <a:ext cx="6096000" cy="3429000"/>
          </a:xfrm>
          <a:custGeom>
            <a:avLst/>
            <a:gdLst>
              <a:gd name="connsiteX0" fmla="*/ 0 w 4057454"/>
              <a:gd name="connsiteY0" fmla="*/ 0 h 6753226"/>
              <a:gd name="connsiteX1" fmla="*/ 4057454 w 4057454"/>
              <a:gd name="connsiteY1" fmla="*/ 0 h 6753226"/>
              <a:gd name="connsiteX2" fmla="*/ 4057454 w 4057454"/>
              <a:gd name="connsiteY2" fmla="*/ 6753226 h 6753226"/>
              <a:gd name="connsiteX3" fmla="*/ 0 w 4057454"/>
              <a:gd name="connsiteY3" fmla="*/ 6753226 h 6753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7454" h="6753226">
                <a:moveTo>
                  <a:pt x="0" y="0"/>
                </a:moveTo>
                <a:lnTo>
                  <a:pt x="4057454" y="0"/>
                </a:lnTo>
                <a:lnTo>
                  <a:pt x="4057454" y="6753226"/>
                </a:lnTo>
                <a:lnTo>
                  <a:pt x="0" y="675322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GB" dirty="0"/>
              <a:t> </a:t>
            </a:r>
          </a:p>
        </p:txBody>
      </p:sp>
      <p:sp>
        <p:nvSpPr>
          <p:cNvPr id="3" name="Titre 7">
            <a:extLst>
              <a:ext uri="{FF2B5EF4-FFF2-40B4-BE49-F238E27FC236}">
                <a16:creationId xmlns:a16="http://schemas.microsoft.com/office/drawing/2014/main" id="{1AD4F2C6-E59C-66F8-E2D5-9EF202DA76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067" y="231776"/>
            <a:ext cx="5395115" cy="44087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7AA44CD-AB95-F532-DA83-0843C50F606B}"/>
              </a:ext>
            </a:extLst>
          </p:cNvPr>
          <p:cNvSpPr/>
          <p:nvPr userDrawn="1"/>
        </p:nvSpPr>
        <p:spPr>
          <a:xfrm>
            <a:off x="0" y="6753226"/>
            <a:ext cx="12192000" cy="104774"/>
          </a:xfrm>
          <a:prstGeom prst="rect">
            <a:avLst/>
          </a:prstGeom>
          <a:gradFill flip="none" rotWithShape="1">
            <a:gsLst>
              <a:gs pos="100000">
                <a:schemeClr val="tx2"/>
              </a:gs>
              <a:gs pos="0">
                <a:schemeClr val="accent3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1227689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half top visual [yellow to pink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40E6D46-7E62-4A0F-88BB-320127ECA993}"/>
              </a:ext>
            </a:extLst>
          </p:cNvPr>
          <p:cNvSpPr/>
          <p:nvPr userDrawn="1"/>
        </p:nvSpPr>
        <p:spPr>
          <a:xfrm>
            <a:off x="6096000" y="0"/>
            <a:ext cx="6096000" cy="67532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9E9F1EE1-2982-4F3D-9E1C-4D2C66F7ED3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095999" y="0"/>
            <a:ext cx="6096000" cy="3429000"/>
          </a:xfrm>
          <a:custGeom>
            <a:avLst/>
            <a:gdLst>
              <a:gd name="connsiteX0" fmla="*/ 0 w 4057454"/>
              <a:gd name="connsiteY0" fmla="*/ 0 h 6753226"/>
              <a:gd name="connsiteX1" fmla="*/ 4057454 w 4057454"/>
              <a:gd name="connsiteY1" fmla="*/ 0 h 6753226"/>
              <a:gd name="connsiteX2" fmla="*/ 4057454 w 4057454"/>
              <a:gd name="connsiteY2" fmla="*/ 6753226 h 6753226"/>
              <a:gd name="connsiteX3" fmla="*/ 0 w 4057454"/>
              <a:gd name="connsiteY3" fmla="*/ 6753226 h 6753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7454" h="6753226">
                <a:moveTo>
                  <a:pt x="0" y="0"/>
                </a:moveTo>
                <a:lnTo>
                  <a:pt x="4057454" y="0"/>
                </a:lnTo>
                <a:lnTo>
                  <a:pt x="4057454" y="6753226"/>
                </a:lnTo>
                <a:lnTo>
                  <a:pt x="0" y="675322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GB" dirty="0"/>
              <a:t> </a:t>
            </a:r>
          </a:p>
        </p:txBody>
      </p:sp>
      <p:sp>
        <p:nvSpPr>
          <p:cNvPr id="2" name="Titre 7">
            <a:extLst>
              <a:ext uri="{FF2B5EF4-FFF2-40B4-BE49-F238E27FC236}">
                <a16:creationId xmlns:a16="http://schemas.microsoft.com/office/drawing/2014/main" id="{F33D7D3C-35C6-2C46-2AE5-731C5AAB91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067" y="231776"/>
            <a:ext cx="5395115" cy="440872"/>
          </a:xfrm>
        </p:spPr>
        <p:txBody>
          <a:bodyPr/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7" name="Espace réservé du texte 9">
            <a:extLst>
              <a:ext uri="{FF2B5EF4-FFF2-40B4-BE49-F238E27FC236}">
                <a16:creationId xmlns:a16="http://schemas.microsoft.com/office/drawing/2014/main" id="{BC216259-8A83-5CBD-042E-DE88DC72939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90067" y="1212351"/>
            <a:ext cx="5395115" cy="4843892"/>
          </a:xfrm>
        </p:spPr>
        <p:txBody>
          <a:bodyPr>
            <a:noAutofit/>
          </a:bodyPr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36714346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- Visual top [pink to purple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ce réservé pour une image  9">
            <a:extLst>
              <a:ext uri="{FF2B5EF4-FFF2-40B4-BE49-F238E27FC236}">
                <a16:creationId xmlns:a16="http://schemas.microsoft.com/office/drawing/2014/main" id="{BA96ADE8-1559-4154-B1F5-47DB25A0DFC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-1"/>
            <a:ext cx="12192000" cy="3429001"/>
          </a:xfrm>
          <a:custGeom>
            <a:avLst/>
            <a:gdLst>
              <a:gd name="connsiteX0" fmla="*/ 0 w 4057454"/>
              <a:gd name="connsiteY0" fmla="*/ 0 h 6753226"/>
              <a:gd name="connsiteX1" fmla="*/ 4057454 w 4057454"/>
              <a:gd name="connsiteY1" fmla="*/ 0 h 6753226"/>
              <a:gd name="connsiteX2" fmla="*/ 4057454 w 4057454"/>
              <a:gd name="connsiteY2" fmla="*/ 6753226 h 6753226"/>
              <a:gd name="connsiteX3" fmla="*/ 0 w 4057454"/>
              <a:gd name="connsiteY3" fmla="*/ 6753226 h 6753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7454" h="6753226">
                <a:moveTo>
                  <a:pt x="0" y="0"/>
                </a:moveTo>
                <a:lnTo>
                  <a:pt x="4057454" y="0"/>
                </a:lnTo>
                <a:lnTo>
                  <a:pt x="4057454" y="6753226"/>
                </a:lnTo>
                <a:lnTo>
                  <a:pt x="0" y="675322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GB" dirty="0"/>
              <a:t> 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7BF5336-AF05-50F6-6642-1DE737FAA1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6743" y="4488373"/>
            <a:ext cx="8695765" cy="884070"/>
          </a:xfrm>
        </p:spPr>
        <p:txBody>
          <a:bodyPr lIns="108000" tIns="108000" rIns="0" bIns="36000" anchor="b">
            <a:spAutoFit/>
          </a:bodyPr>
          <a:lstStyle>
            <a:lvl1pPr algn="l">
              <a:lnSpc>
                <a:spcPct val="80000"/>
              </a:lnSpc>
              <a:defRPr sz="6000" b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A665FF"/>
                    </a:gs>
                  </a:gsLst>
                  <a:lin ang="0" scaled="0"/>
                </a:gradFill>
              </a:defRPr>
            </a:lvl1pPr>
          </a:lstStyle>
          <a:p>
            <a:r>
              <a:rPr lang="en-GB" dirty="0" err="1"/>
              <a:t>Modifiez</a:t>
            </a:r>
            <a:r>
              <a:rPr lang="en-GB" dirty="0"/>
              <a:t> le style du titre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FFA83A3-2512-1FF1-BF9E-CB81498EA071}"/>
              </a:ext>
            </a:extLst>
          </p:cNvPr>
          <p:cNvSpPr/>
          <p:nvPr userDrawn="1"/>
        </p:nvSpPr>
        <p:spPr>
          <a:xfrm>
            <a:off x="0" y="6753226"/>
            <a:ext cx="12192000" cy="104774"/>
          </a:xfrm>
          <a:prstGeom prst="rect">
            <a:avLst/>
          </a:prstGeom>
          <a:gradFill flip="none" rotWithShape="1">
            <a:gsLst>
              <a:gs pos="100000">
                <a:srgbClr val="A665FF"/>
              </a:gs>
              <a:gs pos="0">
                <a:schemeClr val="accent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Sous-titre 2">
            <a:extLst>
              <a:ext uri="{FF2B5EF4-FFF2-40B4-BE49-F238E27FC236}">
                <a16:creationId xmlns:a16="http://schemas.microsoft.com/office/drawing/2014/main" id="{0E46851A-48B0-F62C-578B-6BBB0AB7C5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6743" y="5547069"/>
            <a:ext cx="8695765" cy="394705"/>
          </a:xfrm>
          <a:prstGeom prst="rect">
            <a:avLst/>
          </a:prstGeom>
        </p:spPr>
        <p:txBody>
          <a:bodyPr wrap="square" lIns="144000" tIns="108000" rIns="0" bIns="36000">
            <a:spAutoFit/>
          </a:bodyPr>
          <a:lstStyle>
            <a:lvl1pPr marL="0" indent="0" algn="l">
              <a:buNone/>
              <a:defRPr sz="1800" b="0" u="none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 err="1"/>
              <a:t>Modifiez</a:t>
            </a:r>
            <a:r>
              <a:rPr lang="en-GB" dirty="0"/>
              <a:t> le style des sous-titres du masque</a:t>
            </a:r>
          </a:p>
        </p:txBody>
      </p:sp>
    </p:spTree>
    <p:extLst>
      <p:ext uri="{BB962C8B-B14F-4D97-AF65-F5344CB8AC3E}">
        <p14:creationId xmlns:p14="http://schemas.microsoft.com/office/powerpoint/2010/main" val="2458273298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half top visual [pink to purple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40E6D46-7E62-4A0F-88BB-320127ECA993}"/>
              </a:ext>
            </a:extLst>
          </p:cNvPr>
          <p:cNvSpPr/>
          <p:nvPr userDrawn="1"/>
        </p:nvSpPr>
        <p:spPr>
          <a:xfrm>
            <a:off x="6096000" y="0"/>
            <a:ext cx="6096000" cy="67532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9E9F1EE1-2982-4F3D-9E1C-4D2C66F7ED3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095999" y="0"/>
            <a:ext cx="6096000" cy="3429000"/>
          </a:xfrm>
          <a:custGeom>
            <a:avLst/>
            <a:gdLst>
              <a:gd name="connsiteX0" fmla="*/ 0 w 4057454"/>
              <a:gd name="connsiteY0" fmla="*/ 0 h 6753226"/>
              <a:gd name="connsiteX1" fmla="*/ 4057454 w 4057454"/>
              <a:gd name="connsiteY1" fmla="*/ 0 h 6753226"/>
              <a:gd name="connsiteX2" fmla="*/ 4057454 w 4057454"/>
              <a:gd name="connsiteY2" fmla="*/ 6753226 h 6753226"/>
              <a:gd name="connsiteX3" fmla="*/ 0 w 4057454"/>
              <a:gd name="connsiteY3" fmla="*/ 6753226 h 6753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7454" h="6753226">
                <a:moveTo>
                  <a:pt x="0" y="0"/>
                </a:moveTo>
                <a:lnTo>
                  <a:pt x="4057454" y="0"/>
                </a:lnTo>
                <a:lnTo>
                  <a:pt x="4057454" y="6753226"/>
                </a:lnTo>
                <a:lnTo>
                  <a:pt x="0" y="675322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GB" dirty="0"/>
              <a:t> </a:t>
            </a:r>
          </a:p>
        </p:txBody>
      </p:sp>
      <p:sp>
        <p:nvSpPr>
          <p:cNvPr id="2" name="Titre 7">
            <a:extLst>
              <a:ext uri="{FF2B5EF4-FFF2-40B4-BE49-F238E27FC236}">
                <a16:creationId xmlns:a16="http://schemas.microsoft.com/office/drawing/2014/main" id="{F33D7D3C-35C6-2C46-2AE5-731C5AAB91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067" y="231776"/>
            <a:ext cx="5395115" cy="440872"/>
          </a:xfrm>
        </p:spPr>
        <p:txBody>
          <a:bodyPr/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7" name="Espace réservé du texte 9">
            <a:extLst>
              <a:ext uri="{FF2B5EF4-FFF2-40B4-BE49-F238E27FC236}">
                <a16:creationId xmlns:a16="http://schemas.microsoft.com/office/drawing/2014/main" id="{BC216259-8A83-5CBD-042E-DE88DC72939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90067" y="1212351"/>
            <a:ext cx="5395115" cy="4843892"/>
          </a:xfrm>
        </p:spPr>
        <p:txBody>
          <a:bodyPr>
            <a:noAutofit/>
          </a:bodyPr>
          <a:lstStyle>
            <a:lvl4pPr>
              <a:buClr>
                <a:schemeClr val="bg2"/>
              </a:buClr>
              <a:defRPr>
                <a:solidFill>
                  <a:schemeClr val="bg2"/>
                </a:solidFill>
              </a:defRPr>
            </a:lvl4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E3F4098-106B-5116-8BC1-3FECD478CB73}"/>
              </a:ext>
            </a:extLst>
          </p:cNvPr>
          <p:cNvSpPr/>
          <p:nvPr userDrawn="1"/>
        </p:nvSpPr>
        <p:spPr>
          <a:xfrm>
            <a:off x="0" y="6753226"/>
            <a:ext cx="12192000" cy="104774"/>
          </a:xfrm>
          <a:prstGeom prst="rect">
            <a:avLst/>
          </a:prstGeom>
          <a:gradFill flip="none" rotWithShape="1">
            <a:gsLst>
              <a:gs pos="100000">
                <a:srgbClr val="A665FF"/>
              </a:gs>
              <a:gs pos="0">
                <a:schemeClr val="accent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43285672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half top visual [green to blue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40E6D46-7E62-4A0F-88BB-320127ECA993}"/>
              </a:ext>
            </a:extLst>
          </p:cNvPr>
          <p:cNvSpPr/>
          <p:nvPr userDrawn="1"/>
        </p:nvSpPr>
        <p:spPr>
          <a:xfrm>
            <a:off x="6096000" y="0"/>
            <a:ext cx="6096000" cy="67532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9E9F1EE1-2982-4F3D-9E1C-4D2C66F7ED3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095999" y="0"/>
            <a:ext cx="6096000" cy="3429000"/>
          </a:xfrm>
          <a:custGeom>
            <a:avLst/>
            <a:gdLst>
              <a:gd name="connsiteX0" fmla="*/ 0 w 4057454"/>
              <a:gd name="connsiteY0" fmla="*/ 0 h 6753226"/>
              <a:gd name="connsiteX1" fmla="*/ 4057454 w 4057454"/>
              <a:gd name="connsiteY1" fmla="*/ 0 h 6753226"/>
              <a:gd name="connsiteX2" fmla="*/ 4057454 w 4057454"/>
              <a:gd name="connsiteY2" fmla="*/ 6753226 h 6753226"/>
              <a:gd name="connsiteX3" fmla="*/ 0 w 4057454"/>
              <a:gd name="connsiteY3" fmla="*/ 6753226 h 6753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7454" h="6753226">
                <a:moveTo>
                  <a:pt x="0" y="0"/>
                </a:moveTo>
                <a:lnTo>
                  <a:pt x="4057454" y="0"/>
                </a:lnTo>
                <a:lnTo>
                  <a:pt x="4057454" y="6753226"/>
                </a:lnTo>
                <a:lnTo>
                  <a:pt x="0" y="675322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GB" dirty="0"/>
              <a:t> </a:t>
            </a:r>
          </a:p>
        </p:txBody>
      </p:sp>
      <p:sp>
        <p:nvSpPr>
          <p:cNvPr id="2" name="Titre 7">
            <a:extLst>
              <a:ext uri="{FF2B5EF4-FFF2-40B4-BE49-F238E27FC236}">
                <a16:creationId xmlns:a16="http://schemas.microsoft.com/office/drawing/2014/main" id="{F33D7D3C-35C6-2C46-2AE5-731C5AAB91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067" y="231776"/>
            <a:ext cx="5395115" cy="440872"/>
          </a:xfrm>
        </p:spPr>
        <p:txBody>
          <a:bodyPr/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7" name="Espace réservé du texte 9">
            <a:extLst>
              <a:ext uri="{FF2B5EF4-FFF2-40B4-BE49-F238E27FC236}">
                <a16:creationId xmlns:a16="http://schemas.microsoft.com/office/drawing/2014/main" id="{BC216259-8A83-5CBD-042E-DE88DC72939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90067" y="1212351"/>
            <a:ext cx="5395115" cy="4843892"/>
          </a:xfrm>
        </p:spPr>
        <p:txBody>
          <a:bodyPr>
            <a:noAutofit/>
          </a:bodyPr>
          <a:lstStyle>
            <a:lvl4pPr>
              <a:buClr>
                <a:schemeClr val="tx2"/>
              </a:buClr>
              <a:defRPr>
                <a:solidFill>
                  <a:schemeClr val="tx2"/>
                </a:solidFill>
              </a:defRPr>
            </a:lvl4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4097508-B6C3-7E22-F95C-1434288BF301}"/>
              </a:ext>
            </a:extLst>
          </p:cNvPr>
          <p:cNvSpPr/>
          <p:nvPr userDrawn="1"/>
        </p:nvSpPr>
        <p:spPr>
          <a:xfrm>
            <a:off x="0" y="6753226"/>
            <a:ext cx="12192000" cy="104774"/>
          </a:xfrm>
          <a:prstGeom prst="rect">
            <a:avLst/>
          </a:prstGeom>
          <a:gradFill flip="none" rotWithShape="1">
            <a:gsLst>
              <a:gs pos="100000">
                <a:schemeClr val="tx2"/>
              </a:gs>
              <a:gs pos="0">
                <a:schemeClr val="accent3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45847818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White bg [yellow to pink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7EB7D6F-3271-4BB2-8E7B-EE4FB958FF79}"/>
              </a:ext>
            </a:extLst>
          </p:cNvPr>
          <p:cNvSpPr>
            <a:spLocks/>
          </p:cNvSpPr>
          <p:nvPr userDrawn="1"/>
        </p:nvSpPr>
        <p:spPr>
          <a:xfrm>
            <a:off x="0" y="0"/>
            <a:ext cx="12191999" cy="67532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" name="Titre 7">
            <a:extLst>
              <a:ext uri="{FF2B5EF4-FFF2-40B4-BE49-F238E27FC236}">
                <a16:creationId xmlns:a16="http://schemas.microsoft.com/office/drawing/2014/main" id="{EEB8EBBD-0824-A002-8D9D-920FAE752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067" y="231776"/>
            <a:ext cx="11557376" cy="44087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397640956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White bg [pink to purple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7EB7D6F-3271-4BB2-8E7B-EE4FB958FF79}"/>
              </a:ext>
            </a:extLst>
          </p:cNvPr>
          <p:cNvSpPr>
            <a:spLocks/>
          </p:cNvSpPr>
          <p:nvPr userDrawn="1"/>
        </p:nvSpPr>
        <p:spPr>
          <a:xfrm>
            <a:off x="0" y="0"/>
            <a:ext cx="12191999" cy="67532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" name="Titre 7">
            <a:extLst>
              <a:ext uri="{FF2B5EF4-FFF2-40B4-BE49-F238E27FC236}">
                <a16:creationId xmlns:a16="http://schemas.microsoft.com/office/drawing/2014/main" id="{EEB8EBBD-0824-A002-8D9D-920FAE752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067" y="231776"/>
            <a:ext cx="11557376" cy="44087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F932ADC-DAE7-2070-CC84-4EDCAE491909}"/>
              </a:ext>
            </a:extLst>
          </p:cNvPr>
          <p:cNvSpPr/>
          <p:nvPr userDrawn="1"/>
        </p:nvSpPr>
        <p:spPr>
          <a:xfrm>
            <a:off x="0" y="6753226"/>
            <a:ext cx="12192000" cy="104774"/>
          </a:xfrm>
          <a:prstGeom prst="rect">
            <a:avLst/>
          </a:prstGeom>
          <a:gradFill flip="none" rotWithShape="1">
            <a:gsLst>
              <a:gs pos="100000">
                <a:srgbClr val="A665FF"/>
              </a:gs>
              <a:gs pos="0">
                <a:schemeClr val="accent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90856159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White bg [green to blue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7EB7D6F-3271-4BB2-8E7B-EE4FB958FF79}"/>
              </a:ext>
            </a:extLst>
          </p:cNvPr>
          <p:cNvSpPr>
            <a:spLocks/>
          </p:cNvSpPr>
          <p:nvPr userDrawn="1"/>
        </p:nvSpPr>
        <p:spPr>
          <a:xfrm>
            <a:off x="0" y="0"/>
            <a:ext cx="12191999" cy="67532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" name="Titre 7">
            <a:extLst>
              <a:ext uri="{FF2B5EF4-FFF2-40B4-BE49-F238E27FC236}">
                <a16:creationId xmlns:a16="http://schemas.microsoft.com/office/drawing/2014/main" id="{EEB8EBBD-0824-A002-8D9D-920FAE752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067" y="231776"/>
            <a:ext cx="11557376" cy="44087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D106236-E14E-7234-23BB-2AB518B1747E}"/>
              </a:ext>
            </a:extLst>
          </p:cNvPr>
          <p:cNvSpPr/>
          <p:nvPr userDrawn="1"/>
        </p:nvSpPr>
        <p:spPr>
          <a:xfrm>
            <a:off x="0" y="6753226"/>
            <a:ext cx="12192000" cy="104774"/>
          </a:xfrm>
          <a:prstGeom prst="rect">
            <a:avLst/>
          </a:prstGeom>
          <a:gradFill flip="none" rotWithShape="1">
            <a:gsLst>
              <a:gs pos="100000">
                <a:schemeClr val="tx2"/>
              </a:gs>
              <a:gs pos="0">
                <a:schemeClr val="accent3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21542369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- White bg + black column [yellow to pink]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6BB3F17-F030-44E5-AAEB-46B7C457D40E}"/>
              </a:ext>
            </a:extLst>
          </p:cNvPr>
          <p:cNvSpPr/>
          <p:nvPr userDrawn="1"/>
        </p:nvSpPr>
        <p:spPr>
          <a:xfrm>
            <a:off x="-4669" y="0"/>
            <a:ext cx="305705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3FC62A7-EC49-F9D7-29E6-122A67CF76E0}"/>
              </a:ext>
            </a:extLst>
          </p:cNvPr>
          <p:cNvSpPr/>
          <p:nvPr userDrawn="1"/>
        </p:nvSpPr>
        <p:spPr>
          <a:xfrm>
            <a:off x="0" y="6753226"/>
            <a:ext cx="12192000" cy="104774"/>
          </a:xfrm>
          <a:prstGeom prst="rect">
            <a:avLst/>
          </a:prstGeom>
          <a:gradFill flip="none" rotWithShape="1">
            <a:gsLst>
              <a:gs pos="100000">
                <a:schemeClr val="accent2"/>
              </a:gs>
              <a:gs pos="0">
                <a:schemeClr val="accent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" name="Titre 7">
            <a:extLst>
              <a:ext uri="{FF2B5EF4-FFF2-40B4-BE49-F238E27FC236}">
                <a16:creationId xmlns:a16="http://schemas.microsoft.com/office/drawing/2014/main" id="{D4F310A7-0EF7-CB09-419C-D9E8118199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068" y="231776"/>
            <a:ext cx="2453132" cy="736337"/>
          </a:xfrm>
        </p:spPr>
        <p:txBody>
          <a:bodyPr>
            <a:spAutoFit/>
          </a:bodyPr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6" name="Espace réservé du texte 9">
            <a:extLst>
              <a:ext uri="{FF2B5EF4-FFF2-40B4-BE49-F238E27FC236}">
                <a16:creationId xmlns:a16="http://schemas.microsoft.com/office/drawing/2014/main" id="{410DAD96-ABC9-567A-AF69-478796DBB86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90068" y="1212351"/>
            <a:ext cx="2453132" cy="459352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fr-FR" dirty="0"/>
              <a:t>Cliquez pour modifier</a:t>
            </a:r>
            <a:br>
              <a:rPr lang="fr-FR" dirty="0"/>
            </a:br>
            <a:r>
              <a:rPr lang="fr-FR" dirty="0"/>
              <a:t>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2164085660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- White bg + black column [pink to purple]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6BB3F17-F030-44E5-AAEB-46B7C457D40E}"/>
              </a:ext>
            </a:extLst>
          </p:cNvPr>
          <p:cNvSpPr/>
          <p:nvPr userDrawn="1"/>
        </p:nvSpPr>
        <p:spPr>
          <a:xfrm>
            <a:off x="-4669" y="0"/>
            <a:ext cx="305705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2" name="Graphique 1">
            <a:extLst>
              <a:ext uri="{FF2B5EF4-FFF2-40B4-BE49-F238E27FC236}">
                <a16:creationId xmlns:a16="http://schemas.microsoft.com/office/drawing/2014/main" id="{763E7C9D-33AF-2727-EA10-D495434259F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7199" y="6181115"/>
            <a:ext cx="949114" cy="456163"/>
          </a:xfrm>
          <a:prstGeom prst="rect">
            <a:avLst/>
          </a:prstGeom>
        </p:spPr>
      </p:pic>
      <p:sp>
        <p:nvSpPr>
          <p:cNvPr id="3" name="Titre 7">
            <a:extLst>
              <a:ext uri="{FF2B5EF4-FFF2-40B4-BE49-F238E27FC236}">
                <a16:creationId xmlns:a16="http://schemas.microsoft.com/office/drawing/2014/main" id="{D4F310A7-0EF7-CB09-419C-D9E8118199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068" y="231776"/>
            <a:ext cx="2453132" cy="736337"/>
          </a:xfrm>
        </p:spPr>
        <p:txBody>
          <a:bodyPr>
            <a:spAutoFit/>
          </a:bodyPr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6" name="Espace réservé du texte 9">
            <a:extLst>
              <a:ext uri="{FF2B5EF4-FFF2-40B4-BE49-F238E27FC236}">
                <a16:creationId xmlns:a16="http://schemas.microsoft.com/office/drawing/2014/main" id="{410DAD96-ABC9-567A-AF69-478796DBB86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90068" y="1212351"/>
            <a:ext cx="2453132" cy="4593522"/>
          </a:xfrm>
        </p:spPr>
        <p:txBody>
          <a:bodyPr/>
          <a:lstStyle>
            <a:lvl1pPr>
              <a:defRPr/>
            </a:lvl1pPr>
            <a:lvl4pPr>
              <a:buClr>
                <a:schemeClr val="bg2"/>
              </a:buClr>
              <a:defRPr>
                <a:solidFill>
                  <a:schemeClr val="bg2"/>
                </a:solidFill>
              </a:defRPr>
            </a:lvl4pPr>
          </a:lstStyle>
          <a:p>
            <a:pPr lvl="0"/>
            <a:r>
              <a:rPr lang="fr-FR" dirty="0"/>
              <a:t>Cliquez pour modifier</a:t>
            </a:r>
            <a:br>
              <a:rPr lang="fr-FR" dirty="0"/>
            </a:br>
            <a:r>
              <a:rPr lang="fr-FR" dirty="0"/>
              <a:t>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9215CD0-202E-3322-E984-B2E13F9D6F16}"/>
              </a:ext>
            </a:extLst>
          </p:cNvPr>
          <p:cNvSpPr/>
          <p:nvPr userDrawn="1"/>
        </p:nvSpPr>
        <p:spPr>
          <a:xfrm>
            <a:off x="0" y="6753226"/>
            <a:ext cx="12192000" cy="104774"/>
          </a:xfrm>
          <a:prstGeom prst="rect">
            <a:avLst/>
          </a:prstGeom>
          <a:gradFill flip="none" rotWithShape="1">
            <a:gsLst>
              <a:gs pos="100000">
                <a:srgbClr val="A665FF"/>
              </a:gs>
              <a:gs pos="0">
                <a:schemeClr val="accent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88346795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- White bg + black column [green to blue]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6BB3F17-F030-44E5-AAEB-46B7C457D40E}"/>
              </a:ext>
            </a:extLst>
          </p:cNvPr>
          <p:cNvSpPr/>
          <p:nvPr userDrawn="1"/>
        </p:nvSpPr>
        <p:spPr>
          <a:xfrm>
            <a:off x="-4669" y="0"/>
            <a:ext cx="305705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" name="Titre 7">
            <a:extLst>
              <a:ext uri="{FF2B5EF4-FFF2-40B4-BE49-F238E27FC236}">
                <a16:creationId xmlns:a16="http://schemas.microsoft.com/office/drawing/2014/main" id="{D4F310A7-0EF7-CB09-419C-D9E8118199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068" y="231776"/>
            <a:ext cx="2453132" cy="736337"/>
          </a:xfrm>
        </p:spPr>
        <p:txBody>
          <a:bodyPr>
            <a:spAutoFit/>
          </a:bodyPr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6" name="Espace réservé du texte 9">
            <a:extLst>
              <a:ext uri="{FF2B5EF4-FFF2-40B4-BE49-F238E27FC236}">
                <a16:creationId xmlns:a16="http://schemas.microsoft.com/office/drawing/2014/main" id="{410DAD96-ABC9-567A-AF69-478796DBB86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90068" y="1212351"/>
            <a:ext cx="2453132" cy="4593522"/>
          </a:xfrm>
        </p:spPr>
        <p:txBody>
          <a:bodyPr/>
          <a:lstStyle>
            <a:lvl1pPr>
              <a:defRPr/>
            </a:lvl1pPr>
            <a:lvl4pPr>
              <a:buClr>
                <a:schemeClr val="tx2"/>
              </a:buClr>
              <a:defRPr>
                <a:solidFill>
                  <a:schemeClr val="tx2"/>
                </a:solidFill>
              </a:defRPr>
            </a:lvl4pPr>
          </a:lstStyle>
          <a:p>
            <a:pPr lvl="0"/>
            <a:r>
              <a:rPr lang="fr-FR" dirty="0"/>
              <a:t>Cliquez pour modifier</a:t>
            </a:r>
            <a:br>
              <a:rPr lang="fr-FR" dirty="0"/>
            </a:br>
            <a:r>
              <a:rPr lang="fr-FR" dirty="0"/>
              <a:t>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EEAD57C-D885-641F-BC58-58A24DC16A57}"/>
              </a:ext>
            </a:extLst>
          </p:cNvPr>
          <p:cNvSpPr/>
          <p:nvPr userDrawn="1"/>
        </p:nvSpPr>
        <p:spPr>
          <a:xfrm>
            <a:off x="0" y="6753226"/>
            <a:ext cx="12192000" cy="104774"/>
          </a:xfrm>
          <a:prstGeom prst="rect">
            <a:avLst/>
          </a:prstGeom>
          <a:gradFill flip="none" rotWithShape="1">
            <a:gsLst>
              <a:gs pos="100000">
                <a:schemeClr val="tx2"/>
              </a:gs>
              <a:gs pos="0">
                <a:schemeClr val="accent3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05378884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Mockup smartphone [yellow to pink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F7714F0-3DC8-4648-83CB-6027B439E5E3}"/>
              </a:ext>
            </a:extLst>
          </p:cNvPr>
          <p:cNvSpPr>
            <a:spLocks/>
          </p:cNvSpPr>
          <p:nvPr userDrawn="1"/>
        </p:nvSpPr>
        <p:spPr>
          <a:xfrm>
            <a:off x="7540052" y="0"/>
            <a:ext cx="4651948" cy="67532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8" name="Espace réservé pour une image  17">
            <a:extLst>
              <a:ext uri="{FF2B5EF4-FFF2-40B4-BE49-F238E27FC236}">
                <a16:creationId xmlns:a16="http://schemas.microsoft.com/office/drawing/2014/main" id="{16D3FFDA-C88A-B595-0D76-7953AA368573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532816" y="582630"/>
            <a:ext cx="2666419" cy="5465589"/>
          </a:xfrm>
          <a:prstGeom prst="roundRect">
            <a:avLst/>
          </a:prstGeom>
          <a:gradFill>
            <a:gsLst>
              <a:gs pos="100000">
                <a:schemeClr val="tx1"/>
              </a:gs>
              <a:gs pos="0">
                <a:srgbClr val="0F0F0F"/>
              </a:gs>
            </a:gsLst>
            <a:lin ang="2700000" scaled="0"/>
          </a:gradFill>
          <a:ln w="63500">
            <a:solidFill>
              <a:schemeClr val="tx1">
                <a:lumMod val="85000"/>
                <a:lumOff val="15000"/>
              </a:schemeClr>
            </a:solidFill>
          </a:ln>
        </p:spPr>
        <p:txBody>
          <a:bodyPr anchor="ctr"/>
          <a:lstStyle>
            <a:lvl1pPr algn="ctr">
              <a:defRPr/>
            </a:lvl1pPr>
          </a:lstStyle>
          <a:p>
            <a:endParaRPr lang="fr-FR" dirty="0"/>
          </a:p>
        </p:txBody>
      </p:sp>
      <p:sp>
        <p:nvSpPr>
          <p:cNvPr id="2" name="Titre 7">
            <a:extLst>
              <a:ext uri="{FF2B5EF4-FFF2-40B4-BE49-F238E27FC236}">
                <a16:creationId xmlns:a16="http://schemas.microsoft.com/office/drawing/2014/main" id="{D34E00DA-8CA7-CF40-6924-0211F1743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068" y="231776"/>
            <a:ext cx="6932368" cy="440872"/>
          </a:xfrm>
        </p:spPr>
        <p:txBody>
          <a:bodyPr/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4" name="Espace réservé du texte 9">
            <a:extLst>
              <a:ext uri="{FF2B5EF4-FFF2-40B4-BE49-F238E27FC236}">
                <a16:creationId xmlns:a16="http://schemas.microsoft.com/office/drawing/2014/main" id="{E7D70C0B-AE69-3542-A714-FA8F81DAE79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90068" y="1212351"/>
            <a:ext cx="3302421" cy="459352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fr-FR" dirty="0"/>
              <a:t>Cliquez pour modifier les styles</a:t>
            </a:r>
            <a:br>
              <a:rPr lang="fr-FR" dirty="0"/>
            </a:br>
            <a:r>
              <a:rPr lang="fr-FR" dirty="0"/>
              <a:t>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5" name="Espace réservé du texte 9">
            <a:extLst>
              <a:ext uri="{FF2B5EF4-FFF2-40B4-BE49-F238E27FC236}">
                <a16:creationId xmlns:a16="http://schemas.microsoft.com/office/drawing/2014/main" id="{E75086A1-28F0-3116-E394-7ABEBE42418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920015" y="1212351"/>
            <a:ext cx="3302421" cy="459352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fr-FR" dirty="0"/>
              <a:t>Cliquez pour modifier les styles</a:t>
            </a:r>
            <a:br>
              <a:rPr lang="fr-FR" dirty="0"/>
            </a:br>
            <a:r>
              <a:rPr lang="fr-FR" dirty="0"/>
              <a:t>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270157466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Mockup smartphone [pink to purple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F7714F0-3DC8-4648-83CB-6027B439E5E3}"/>
              </a:ext>
            </a:extLst>
          </p:cNvPr>
          <p:cNvSpPr>
            <a:spLocks/>
          </p:cNvSpPr>
          <p:nvPr userDrawn="1"/>
        </p:nvSpPr>
        <p:spPr>
          <a:xfrm>
            <a:off x="7540052" y="0"/>
            <a:ext cx="4651948" cy="67532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8" name="Espace réservé pour une image  17">
            <a:extLst>
              <a:ext uri="{FF2B5EF4-FFF2-40B4-BE49-F238E27FC236}">
                <a16:creationId xmlns:a16="http://schemas.microsoft.com/office/drawing/2014/main" id="{16D3FFDA-C88A-B595-0D76-7953AA368573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532816" y="582630"/>
            <a:ext cx="2666419" cy="5465589"/>
          </a:xfrm>
          <a:prstGeom prst="roundRect">
            <a:avLst/>
          </a:prstGeom>
          <a:gradFill>
            <a:gsLst>
              <a:gs pos="100000">
                <a:schemeClr val="tx1"/>
              </a:gs>
              <a:gs pos="0">
                <a:srgbClr val="0F0F0F"/>
              </a:gs>
            </a:gsLst>
            <a:lin ang="2700000" scaled="0"/>
          </a:gradFill>
          <a:ln w="63500">
            <a:solidFill>
              <a:schemeClr val="tx1">
                <a:lumMod val="85000"/>
                <a:lumOff val="15000"/>
              </a:schemeClr>
            </a:solidFill>
          </a:ln>
        </p:spPr>
        <p:txBody>
          <a:bodyPr anchor="ctr"/>
          <a:lstStyle>
            <a:lvl1pPr algn="ctr">
              <a:defRPr/>
            </a:lvl1pPr>
          </a:lstStyle>
          <a:p>
            <a:endParaRPr lang="fr-FR" dirty="0"/>
          </a:p>
        </p:txBody>
      </p:sp>
      <p:sp>
        <p:nvSpPr>
          <p:cNvPr id="2" name="Titre 7">
            <a:extLst>
              <a:ext uri="{FF2B5EF4-FFF2-40B4-BE49-F238E27FC236}">
                <a16:creationId xmlns:a16="http://schemas.microsoft.com/office/drawing/2014/main" id="{D34E00DA-8CA7-CF40-6924-0211F1743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068" y="231776"/>
            <a:ext cx="6932368" cy="440872"/>
          </a:xfrm>
        </p:spPr>
        <p:txBody>
          <a:bodyPr/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4" name="Espace réservé du texte 9">
            <a:extLst>
              <a:ext uri="{FF2B5EF4-FFF2-40B4-BE49-F238E27FC236}">
                <a16:creationId xmlns:a16="http://schemas.microsoft.com/office/drawing/2014/main" id="{E7D70C0B-AE69-3542-A714-FA8F81DAE79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90068" y="1212351"/>
            <a:ext cx="3302421" cy="4593522"/>
          </a:xfrm>
        </p:spPr>
        <p:txBody>
          <a:bodyPr/>
          <a:lstStyle>
            <a:lvl1pPr>
              <a:defRPr/>
            </a:lvl1pPr>
            <a:lvl4pPr>
              <a:buClr>
                <a:schemeClr val="bg2"/>
              </a:buClr>
              <a:defRPr>
                <a:solidFill>
                  <a:schemeClr val="bg2"/>
                </a:solidFill>
              </a:defRPr>
            </a:lvl4pPr>
          </a:lstStyle>
          <a:p>
            <a:pPr lvl="0"/>
            <a:r>
              <a:rPr lang="fr-FR" dirty="0"/>
              <a:t>Cliquez pour modifier les styles</a:t>
            </a:r>
            <a:br>
              <a:rPr lang="fr-FR" dirty="0"/>
            </a:br>
            <a:r>
              <a:rPr lang="fr-FR" dirty="0"/>
              <a:t>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5" name="Espace réservé du texte 9">
            <a:extLst>
              <a:ext uri="{FF2B5EF4-FFF2-40B4-BE49-F238E27FC236}">
                <a16:creationId xmlns:a16="http://schemas.microsoft.com/office/drawing/2014/main" id="{E75086A1-28F0-3116-E394-7ABEBE42418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920015" y="1212351"/>
            <a:ext cx="3302421" cy="4593522"/>
          </a:xfrm>
        </p:spPr>
        <p:txBody>
          <a:bodyPr/>
          <a:lstStyle>
            <a:lvl1pPr>
              <a:defRPr/>
            </a:lvl1pPr>
            <a:lvl4pPr>
              <a:buClr>
                <a:schemeClr val="bg2"/>
              </a:buClr>
              <a:defRPr>
                <a:solidFill>
                  <a:schemeClr val="bg2"/>
                </a:solidFill>
              </a:defRPr>
            </a:lvl4pPr>
          </a:lstStyle>
          <a:p>
            <a:pPr lvl="0"/>
            <a:r>
              <a:rPr lang="fr-FR" dirty="0"/>
              <a:t>Cliquez pour modifier les styles</a:t>
            </a:r>
            <a:br>
              <a:rPr lang="fr-FR" dirty="0"/>
            </a:br>
            <a:r>
              <a:rPr lang="fr-FR" dirty="0"/>
              <a:t>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D4949A2-A155-5E06-C3D4-031905A24ACA}"/>
              </a:ext>
            </a:extLst>
          </p:cNvPr>
          <p:cNvSpPr/>
          <p:nvPr userDrawn="1"/>
        </p:nvSpPr>
        <p:spPr>
          <a:xfrm>
            <a:off x="0" y="6753226"/>
            <a:ext cx="12192000" cy="104774"/>
          </a:xfrm>
          <a:prstGeom prst="rect">
            <a:avLst/>
          </a:prstGeom>
          <a:gradFill flip="none" rotWithShape="1">
            <a:gsLst>
              <a:gs pos="100000">
                <a:srgbClr val="A665FF"/>
              </a:gs>
              <a:gs pos="0">
                <a:schemeClr val="accent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975154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- Visual top [green to blue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ce réservé pour une image  9">
            <a:extLst>
              <a:ext uri="{FF2B5EF4-FFF2-40B4-BE49-F238E27FC236}">
                <a16:creationId xmlns:a16="http://schemas.microsoft.com/office/drawing/2014/main" id="{BA96ADE8-1559-4154-B1F5-47DB25A0DFC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-1"/>
            <a:ext cx="12192000" cy="3429001"/>
          </a:xfrm>
          <a:custGeom>
            <a:avLst/>
            <a:gdLst>
              <a:gd name="connsiteX0" fmla="*/ 0 w 4057454"/>
              <a:gd name="connsiteY0" fmla="*/ 0 h 6753226"/>
              <a:gd name="connsiteX1" fmla="*/ 4057454 w 4057454"/>
              <a:gd name="connsiteY1" fmla="*/ 0 h 6753226"/>
              <a:gd name="connsiteX2" fmla="*/ 4057454 w 4057454"/>
              <a:gd name="connsiteY2" fmla="*/ 6753226 h 6753226"/>
              <a:gd name="connsiteX3" fmla="*/ 0 w 4057454"/>
              <a:gd name="connsiteY3" fmla="*/ 6753226 h 6753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7454" h="6753226">
                <a:moveTo>
                  <a:pt x="0" y="0"/>
                </a:moveTo>
                <a:lnTo>
                  <a:pt x="4057454" y="0"/>
                </a:lnTo>
                <a:lnTo>
                  <a:pt x="4057454" y="6753226"/>
                </a:lnTo>
                <a:lnTo>
                  <a:pt x="0" y="675322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GB" dirty="0"/>
              <a:t> </a:t>
            </a:r>
          </a:p>
        </p:txBody>
      </p:sp>
      <p:pic>
        <p:nvPicPr>
          <p:cNvPr id="8" name="Graphique 7">
            <a:extLst>
              <a:ext uri="{FF2B5EF4-FFF2-40B4-BE49-F238E27FC236}">
                <a16:creationId xmlns:a16="http://schemas.microsoft.com/office/drawing/2014/main" id="{F63FAF33-9083-67EF-C0F1-804AB09A031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14909" y="5623384"/>
            <a:ext cx="1681414" cy="808121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E7BF5336-AF05-50F6-6642-1DE737FAA1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6743" y="4488373"/>
            <a:ext cx="8695765" cy="884070"/>
          </a:xfrm>
        </p:spPr>
        <p:txBody>
          <a:bodyPr lIns="108000" tIns="108000" rIns="0" bIns="36000" anchor="b">
            <a:spAutoFit/>
          </a:bodyPr>
          <a:lstStyle>
            <a:lvl1pPr algn="l">
              <a:lnSpc>
                <a:spcPct val="80000"/>
              </a:lnSpc>
              <a:defRPr sz="6000" b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2"/>
                    </a:gs>
                  </a:gsLst>
                  <a:lin ang="0" scaled="0"/>
                </a:gradFill>
              </a:defRPr>
            </a:lvl1pPr>
          </a:lstStyle>
          <a:p>
            <a:r>
              <a:rPr lang="en-GB" dirty="0" err="1"/>
              <a:t>Modifiez</a:t>
            </a:r>
            <a:r>
              <a:rPr lang="en-GB" dirty="0"/>
              <a:t> le style du titre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9895273-FA68-71DF-E0C6-CFCC33F3A471}"/>
              </a:ext>
            </a:extLst>
          </p:cNvPr>
          <p:cNvSpPr/>
          <p:nvPr userDrawn="1"/>
        </p:nvSpPr>
        <p:spPr>
          <a:xfrm>
            <a:off x="0" y="6753226"/>
            <a:ext cx="12192000" cy="104774"/>
          </a:xfrm>
          <a:prstGeom prst="rect">
            <a:avLst/>
          </a:prstGeom>
          <a:gradFill flip="none" rotWithShape="1">
            <a:gsLst>
              <a:gs pos="100000">
                <a:schemeClr val="tx2"/>
              </a:gs>
              <a:gs pos="0">
                <a:schemeClr val="accent3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Sous-titre 2">
            <a:extLst>
              <a:ext uri="{FF2B5EF4-FFF2-40B4-BE49-F238E27FC236}">
                <a16:creationId xmlns:a16="http://schemas.microsoft.com/office/drawing/2014/main" id="{5708F6C5-AECC-114E-BDCF-3A16A5ABAD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6743" y="5547069"/>
            <a:ext cx="8695765" cy="394705"/>
          </a:xfrm>
          <a:prstGeom prst="rect">
            <a:avLst/>
          </a:prstGeom>
        </p:spPr>
        <p:txBody>
          <a:bodyPr wrap="square" lIns="144000" tIns="108000" rIns="0" bIns="36000">
            <a:spAutoFit/>
          </a:bodyPr>
          <a:lstStyle>
            <a:lvl1pPr marL="0" indent="0" algn="l">
              <a:buNone/>
              <a:defRPr sz="1800" b="0" u="none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 err="1"/>
              <a:t>Modifiez</a:t>
            </a:r>
            <a:r>
              <a:rPr lang="en-GB" dirty="0"/>
              <a:t> le style des sous-titres du masque</a:t>
            </a:r>
          </a:p>
        </p:txBody>
      </p:sp>
    </p:spTree>
    <p:extLst>
      <p:ext uri="{BB962C8B-B14F-4D97-AF65-F5344CB8AC3E}">
        <p14:creationId xmlns:p14="http://schemas.microsoft.com/office/powerpoint/2010/main" val="176978578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Mockup smartphone [green to blue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F7714F0-3DC8-4648-83CB-6027B439E5E3}"/>
              </a:ext>
            </a:extLst>
          </p:cNvPr>
          <p:cNvSpPr>
            <a:spLocks/>
          </p:cNvSpPr>
          <p:nvPr userDrawn="1"/>
        </p:nvSpPr>
        <p:spPr>
          <a:xfrm>
            <a:off x="7540052" y="0"/>
            <a:ext cx="4651948" cy="67532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8" name="Espace réservé pour une image  17">
            <a:extLst>
              <a:ext uri="{FF2B5EF4-FFF2-40B4-BE49-F238E27FC236}">
                <a16:creationId xmlns:a16="http://schemas.microsoft.com/office/drawing/2014/main" id="{16D3FFDA-C88A-B595-0D76-7953AA368573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532816" y="582630"/>
            <a:ext cx="2666419" cy="5465589"/>
          </a:xfrm>
          <a:prstGeom prst="roundRect">
            <a:avLst/>
          </a:prstGeom>
          <a:gradFill>
            <a:gsLst>
              <a:gs pos="100000">
                <a:schemeClr val="tx1"/>
              </a:gs>
              <a:gs pos="0">
                <a:srgbClr val="0F0F0F"/>
              </a:gs>
            </a:gsLst>
            <a:lin ang="2700000" scaled="0"/>
          </a:gradFill>
          <a:ln w="63500">
            <a:solidFill>
              <a:schemeClr val="tx1">
                <a:lumMod val="85000"/>
                <a:lumOff val="15000"/>
              </a:schemeClr>
            </a:solidFill>
          </a:ln>
        </p:spPr>
        <p:txBody>
          <a:bodyPr anchor="ctr"/>
          <a:lstStyle>
            <a:lvl1pPr algn="ctr">
              <a:defRPr/>
            </a:lvl1pPr>
          </a:lstStyle>
          <a:p>
            <a:endParaRPr lang="fr-FR" dirty="0"/>
          </a:p>
        </p:txBody>
      </p:sp>
      <p:sp>
        <p:nvSpPr>
          <p:cNvPr id="2" name="Titre 7">
            <a:extLst>
              <a:ext uri="{FF2B5EF4-FFF2-40B4-BE49-F238E27FC236}">
                <a16:creationId xmlns:a16="http://schemas.microsoft.com/office/drawing/2014/main" id="{D34E00DA-8CA7-CF40-6924-0211F1743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068" y="231776"/>
            <a:ext cx="6932368" cy="440872"/>
          </a:xfrm>
        </p:spPr>
        <p:txBody>
          <a:bodyPr/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4" name="Espace réservé du texte 9">
            <a:extLst>
              <a:ext uri="{FF2B5EF4-FFF2-40B4-BE49-F238E27FC236}">
                <a16:creationId xmlns:a16="http://schemas.microsoft.com/office/drawing/2014/main" id="{E7D70C0B-AE69-3542-A714-FA8F81DAE79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90068" y="1212351"/>
            <a:ext cx="3302421" cy="4593522"/>
          </a:xfrm>
        </p:spPr>
        <p:txBody>
          <a:bodyPr/>
          <a:lstStyle>
            <a:lvl1pPr>
              <a:defRPr/>
            </a:lvl1pPr>
            <a:lvl4pPr>
              <a:buClr>
                <a:schemeClr val="tx2"/>
              </a:buClr>
              <a:defRPr>
                <a:solidFill>
                  <a:schemeClr val="tx2"/>
                </a:solidFill>
              </a:defRPr>
            </a:lvl4pPr>
          </a:lstStyle>
          <a:p>
            <a:pPr lvl="0"/>
            <a:r>
              <a:rPr lang="fr-FR" dirty="0"/>
              <a:t>Cliquez pour modifier les styles</a:t>
            </a:r>
            <a:br>
              <a:rPr lang="fr-FR" dirty="0"/>
            </a:br>
            <a:r>
              <a:rPr lang="fr-FR" dirty="0"/>
              <a:t>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5" name="Espace réservé du texte 9">
            <a:extLst>
              <a:ext uri="{FF2B5EF4-FFF2-40B4-BE49-F238E27FC236}">
                <a16:creationId xmlns:a16="http://schemas.microsoft.com/office/drawing/2014/main" id="{E75086A1-28F0-3116-E394-7ABEBE42418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920015" y="1212351"/>
            <a:ext cx="3302421" cy="4593522"/>
          </a:xfrm>
        </p:spPr>
        <p:txBody>
          <a:bodyPr/>
          <a:lstStyle>
            <a:lvl1pPr>
              <a:defRPr/>
            </a:lvl1pPr>
            <a:lvl4pPr>
              <a:buClr>
                <a:schemeClr val="tx2"/>
              </a:buClr>
              <a:defRPr>
                <a:solidFill>
                  <a:schemeClr val="tx2"/>
                </a:solidFill>
              </a:defRPr>
            </a:lvl4pPr>
          </a:lstStyle>
          <a:p>
            <a:pPr lvl="0"/>
            <a:r>
              <a:rPr lang="fr-FR" dirty="0"/>
              <a:t>Cliquez pour modifier les styles</a:t>
            </a:r>
            <a:br>
              <a:rPr lang="fr-FR" dirty="0"/>
            </a:br>
            <a:r>
              <a:rPr lang="fr-FR" dirty="0"/>
              <a:t>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56D8565-4297-59ED-E9A9-C52E3A30819F}"/>
              </a:ext>
            </a:extLst>
          </p:cNvPr>
          <p:cNvSpPr/>
          <p:nvPr userDrawn="1"/>
        </p:nvSpPr>
        <p:spPr>
          <a:xfrm>
            <a:off x="0" y="6753226"/>
            <a:ext cx="12192000" cy="104774"/>
          </a:xfrm>
          <a:prstGeom prst="rect">
            <a:avLst/>
          </a:prstGeom>
          <a:gradFill flip="none" rotWithShape="1">
            <a:gsLst>
              <a:gs pos="100000">
                <a:schemeClr val="tx2"/>
              </a:gs>
              <a:gs pos="0">
                <a:schemeClr val="accent3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07042096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Mockup smartphone V2 [yellow to pink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Espace réservé pour une image  24">
            <a:extLst>
              <a:ext uri="{FF2B5EF4-FFF2-40B4-BE49-F238E27FC236}">
                <a16:creationId xmlns:a16="http://schemas.microsoft.com/office/drawing/2014/main" id="{262576C3-F4A1-2D13-FFD9-48B2D9F37FC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312727" y="0"/>
            <a:ext cx="3879274" cy="6753225"/>
          </a:xfrm>
          <a:solidFill>
            <a:schemeClr val="bg1"/>
          </a:solidFill>
        </p:spPr>
        <p:txBody>
          <a:bodyPr/>
          <a:lstStyle/>
          <a:p>
            <a:endParaRPr lang="fr-FR" dirty="0"/>
          </a:p>
        </p:txBody>
      </p:sp>
      <p:sp>
        <p:nvSpPr>
          <p:cNvPr id="2" name="Titre 7">
            <a:extLst>
              <a:ext uri="{FF2B5EF4-FFF2-40B4-BE49-F238E27FC236}">
                <a16:creationId xmlns:a16="http://schemas.microsoft.com/office/drawing/2014/main" id="{ECF56EDC-F447-8BEB-6AE3-CA3DD75CFB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068" y="231776"/>
            <a:ext cx="6932368" cy="440872"/>
          </a:xfrm>
        </p:spPr>
        <p:txBody>
          <a:bodyPr/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4" name="Espace réservé du texte 9">
            <a:extLst>
              <a:ext uri="{FF2B5EF4-FFF2-40B4-BE49-F238E27FC236}">
                <a16:creationId xmlns:a16="http://schemas.microsoft.com/office/drawing/2014/main" id="{BB813058-46BE-B9C4-1C8C-2F953B1A5C4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90068" y="1212351"/>
            <a:ext cx="3302421" cy="459352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fr-FR" dirty="0"/>
              <a:t>Cliquez pour modifier les styles</a:t>
            </a:r>
            <a:br>
              <a:rPr lang="fr-FR" dirty="0"/>
            </a:br>
            <a:r>
              <a:rPr lang="fr-FR" dirty="0"/>
              <a:t>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5" name="Espace réservé du texte 9">
            <a:extLst>
              <a:ext uri="{FF2B5EF4-FFF2-40B4-BE49-F238E27FC236}">
                <a16:creationId xmlns:a16="http://schemas.microsoft.com/office/drawing/2014/main" id="{3B38367E-7EAC-AB43-A5D6-4BF2920EBEC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920015" y="1212351"/>
            <a:ext cx="3302421" cy="459352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fr-FR" dirty="0"/>
              <a:t>Cliquez pour modifier les styles</a:t>
            </a:r>
            <a:br>
              <a:rPr lang="fr-FR" dirty="0"/>
            </a:br>
            <a:r>
              <a:rPr lang="fr-FR" dirty="0"/>
              <a:t>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39" name="Espace réservé pour une image  17">
            <a:extLst>
              <a:ext uri="{FF2B5EF4-FFF2-40B4-BE49-F238E27FC236}">
                <a16:creationId xmlns:a16="http://schemas.microsoft.com/office/drawing/2014/main" id="{6C98DC3A-CFE3-328B-271F-C06CD28732DA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7095532" y="582630"/>
            <a:ext cx="2666419" cy="5465589"/>
          </a:xfrm>
          <a:prstGeom prst="roundRect">
            <a:avLst/>
          </a:prstGeom>
          <a:gradFill>
            <a:gsLst>
              <a:gs pos="100000">
                <a:schemeClr val="tx1"/>
              </a:gs>
              <a:gs pos="0">
                <a:srgbClr val="0F0F0F"/>
              </a:gs>
            </a:gsLst>
            <a:lin ang="2700000" scaled="0"/>
          </a:gradFill>
          <a:ln w="63500">
            <a:solidFill>
              <a:schemeClr val="tx1">
                <a:lumMod val="85000"/>
                <a:lumOff val="15000"/>
              </a:schemeClr>
            </a:solidFill>
          </a:ln>
        </p:spPr>
        <p:txBody>
          <a:bodyPr anchor="ctr"/>
          <a:lstStyle>
            <a:lvl1pPr algn="ctr">
              <a:defRPr/>
            </a:lvl1pPr>
          </a:lstStyle>
          <a:p>
            <a:r>
              <a:rPr lang="fr-F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49035445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Mockup smartphone V2 [pink to purple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Espace réservé pour une image  24">
            <a:extLst>
              <a:ext uri="{FF2B5EF4-FFF2-40B4-BE49-F238E27FC236}">
                <a16:creationId xmlns:a16="http://schemas.microsoft.com/office/drawing/2014/main" id="{262576C3-F4A1-2D13-FFD9-48B2D9F37FC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312727" y="0"/>
            <a:ext cx="3879274" cy="6753225"/>
          </a:xfrm>
          <a:solidFill>
            <a:schemeClr val="bg1"/>
          </a:solidFill>
        </p:spPr>
        <p:txBody>
          <a:bodyPr/>
          <a:lstStyle/>
          <a:p>
            <a:endParaRPr lang="fr-FR" dirty="0"/>
          </a:p>
        </p:txBody>
      </p:sp>
      <p:sp>
        <p:nvSpPr>
          <p:cNvPr id="2" name="Titre 7">
            <a:extLst>
              <a:ext uri="{FF2B5EF4-FFF2-40B4-BE49-F238E27FC236}">
                <a16:creationId xmlns:a16="http://schemas.microsoft.com/office/drawing/2014/main" id="{ECF56EDC-F447-8BEB-6AE3-CA3DD75CFB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068" y="231776"/>
            <a:ext cx="6932368" cy="440872"/>
          </a:xfrm>
        </p:spPr>
        <p:txBody>
          <a:bodyPr/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4" name="Espace réservé du texte 9">
            <a:extLst>
              <a:ext uri="{FF2B5EF4-FFF2-40B4-BE49-F238E27FC236}">
                <a16:creationId xmlns:a16="http://schemas.microsoft.com/office/drawing/2014/main" id="{BB813058-46BE-B9C4-1C8C-2F953B1A5C4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90068" y="1212351"/>
            <a:ext cx="3302421" cy="4593522"/>
          </a:xfrm>
        </p:spPr>
        <p:txBody>
          <a:bodyPr/>
          <a:lstStyle>
            <a:lvl1pPr>
              <a:defRPr/>
            </a:lvl1pPr>
            <a:lvl4pPr>
              <a:buClr>
                <a:schemeClr val="bg2"/>
              </a:buClr>
              <a:defRPr>
                <a:solidFill>
                  <a:schemeClr val="bg2"/>
                </a:solidFill>
              </a:defRPr>
            </a:lvl4pPr>
          </a:lstStyle>
          <a:p>
            <a:pPr lvl="0"/>
            <a:r>
              <a:rPr lang="fr-FR" dirty="0"/>
              <a:t>Cliquez pour modifier les styles</a:t>
            </a:r>
            <a:br>
              <a:rPr lang="fr-FR" dirty="0"/>
            </a:br>
            <a:r>
              <a:rPr lang="fr-FR" dirty="0"/>
              <a:t>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5" name="Espace réservé du texte 9">
            <a:extLst>
              <a:ext uri="{FF2B5EF4-FFF2-40B4-BE49-F238E27FC236}">
                <a16:creationId xmlns:a16="http://schemas.microsoft.com/office/drawing/2014/main" id="{3B38367E-7EAC-AB43-A5D6-4BF2920EBEC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920015" y="1212351"/>
            <a:ext cx="3302421" cy="4593522"/>
          </a:xfrm>
        </p:spPr>
        <p:txBody>
          <a:bodyPr/>
          <a:lstStyle>
            <a:lvl1pPr>
              <a:defRPr/>
            </a:lvl1pPr>
            <a:lvl4pPr>
              <a:buClr>
                <a:schemeClr val="bg2"/>
              </a:buClr>
              <a:defRPr>
                <a:solidFill>
                  <a:schemeClr val="bg2"/>
                </a:solidFill>
              </a:defRPr>
            </a:lvl4pPr>
          </a:lstStyle>
          <a:p>
            <a:pPr lvl="0"/>
            <a:r>
              <a:rPr lang="fr-FR" dirty="0"/>
              <a:t>Cliquez pour modifier les styles</a:t>
            </a:r>
            <a:br>
              <a:rPr lang="fr-FR" dirty="0"/>
            </a:br>
            <a:r>
              <a:rPr lang="fr-FR" dirty="0"/>
              <a:t>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39" name="Espace réservé pour une image  17">
            <a:extLst>
              <a:ext uri="{FF2B5EF4-FFF2-40B4-BE49-F238E27FC236}">
                <a16:creationId xmlns:a16="http://schemas.microsoft.com/office/drawing/2014/main" id="{6C98DC3A-CFE3-328B-271F-C06CD28732DA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7095532" y="582630"/>
            <a:ext cx="2666419" cy="5465589"/>
          </a:xfrm>
          <a:prstGeom prst="roundRect">
            <a:avLst/>
          </a:prstGeom>
          <a:gradFill>
            <a:gsLst>
              <a:gs pos="100000">
                <a:schemeClr val="tx1"/>
              </a:gs>
              <a:gs pos="0">
                <a:srgbClr val="0F0F0F"/>
              </a:gs>
            </a:gsLst>
            <a:lin ang="2700000" scaled="0"/>
          </a:gradFill>
          <a:ln w="63500">
            <a:solidFill>
              <a:schemeClr val="tx1">
                <a:lumMod val="85000"/>
                <a:lumOff val="15000"/>
              </a:schemeClr>
            </a:solidFill>
          </a:ln>
        </p:spPr>
        <p:txBody>
          <a:bodyPr anchor="ctr"/>
          <a:lstStyle>
            <a:lvl1pPr algn="ctr">
              <a:defRPr/>
            </a:lvl1pPr>
          </a:lstStyle>
          <a:p>
            <a:r>
              <a:rPr lang="fr-FR" dirty="0"/>
              <a:t>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0B7A7B8-44A4-D6CA-2CE1-5F889F9FF7C2}"/>
              </a:ext>
            </a:extLst>
          </p:cNvPr>
          <p:cNvSpPr/>
          <p:nvPr userDrawn="1"/>
        </p:nvSpPr>
        <p:spPr>
          <a:xfrm>
            <a:off x="0" y="6753226"/>
            <a:ext cx="12192000" cy="104774"/>
          </a:xfrm>
          <a:prstGeom prst="rect">
            <a:avLst/>
          </a:prstGeom>
          <a:gradFill flip="none" rotWithShape="1">
            <a:gsLst>
              <a:gs pos="100000">
                <a:srgbClr val="A665FF"/>
              </a:gs>
              <a:gs pos="0">
                <a:schemeClr val="accent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5846305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Mockup smartphone V2 [green to blue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Espace réservé pour une image  24">
            <a:extLst>
              <a:ext uri="{FF2B5EF4-FFF2-40B4-BE49-F238E27FC236}">
                <a16:creationId xmlns:a16="http://schemas.microsoft.com/office/drawing/2014/main" id="{262576C3-F4A1-2D13-FFD9-48B2D9F37FC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312727" y="0"/>
            <a:ext cx="3879274" cy="6753225"/>
          </a:xfrm>
          <a:solidFill>
            <a:schemeClr val="bg1"/>
          </a:solidFill>
        </p:spPr>
        <p:txBody>
          <a:bodyPr/>
          <a:lstStyle/>
          <a:p>
            <a:endParaRPr lang="fr-FR" dirty="0"/>
          </a:p>
        </p:txBody>
      </p:sp>
      <p:sp>
        <p:nvSpPr>
          <p:cNvPr id="2" name="Titre 7">
            <a:extLst>
              <a:ext uri="{FF2B5EF4-FFF2-40B4-BE49-F238E27FC236}">
                <a16:creationId xmlns:a16="http://schemas.microsoft.com/office/drawing/2014/main" id="{ECF56EDC-F447-8BEB-6AE3-CA3DD75CFB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068" y="231776"/>
            <a:ext cx="6932368" cy="440872"/>
          </a:xfrm>
        </p:spPr>
        <p:txBody>
          <a:bodyPr/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4" name="Espace réservé du texte 9">
            <a:extLst>
              <a:ext uri="{FF2B5EF4-FFF2-40B4-BE49-F238E27FC236}">
                <a16:creationId xmlns:a16="http://schemas.microsoft.com/office/drawing/2014/main" id="{BB813058-46BE-B9C4-1C8C-2F953B1A5C4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90068" y="1212351"/>
            <a:ext cx="3302421" cy="4593522"/>
          </a:xfrm>
        </p:spPr>
        <p:txBody>
          <a:bodyPr/>
          <a:lstStyle>
            <a:lvl1pPr>
              <a:defRPr/>
            </a:lvl1pPr>
            <a:lvl4pPr>
              <a:buClr>
                <a:schemeClr val="tx2"/>
              </a:buClr>
              <a:defRPr>
                <a:solidFill>
                  <a:schemeClr val="tx2"/>
                </a:solidFill>
              </a:defRPr>
            </a:lvl4pPr>
          </a:lstStyle>
          <a:p>
            <a:pPr lvl="0"/>
            <a:r>
              <a:rPr lang="fr-FR" dirty="0"/>
              <a:t>Cliquez pour modifier les styles</a:t>
            </a:r>
            <a:br>
              <a:rPr lang="fr-FR" dirty="0"/>
            </a:br>
            <a:r>
              <a:rPr lang="fr-FR" dirty="0"/>
              <a:t>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5" name="Espace réservé du texte 9">
            <a:extLst>
              <a:ext uri="{FF2B5EF4-FFF2-40B4-BE49-F238E27FC236}">
                <a16:creationId xmlns:a16="http://schemas.microsoft.com/office/drawing/2014/main" id="{3B38367E-7EAC-AB43-A5D6-4BF2920EBEC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920015" y="1212351"/>
            <a:ext cx="3302421" cy="4593522"/>
          </a:xfrm>
        </p:spPr>
        <p:txBody>
          <a:bodyPr/>
          <a:lstStyle>
            <a:lvl1pPr>
              <a:defRPr/>
            </a:lvl1pPr>
            <a:lvl4pPr>
              <a:buClr>
                <a:schemeClr val="tx2"/>
              </a:buClr>
              <a:defRPr>
                <a:solidFill>
                  <a:schemeClr val="tx2"/>
                </a:solidFill>
              </a:defRPr>
            </a:lvl4pPr>
          </a:lstStyle>
          <a:p>
            <a:pPr lvl="0"/>
            <a:r>
              <a:rPr lang="fr-FR" dirty="0"/>
              <a:t>Cliquez pour modifier les styles</a:t>
            </a:r>
            <a:br>
              <a:rPr lang="fr-FR" dirty="0"/>
            </a:br>
            <a:r>
              <a:rPr lang="fr-FR" dirty="0"/>
              <a:t>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39" name="Espace réservé pour une image  17">
            <a:extLst>
              <a:ext uri="{FF2B5EF4-FFF2-40B4-BE49-F238E27FC236}">
                <a16:creationId xmlns:a16="http://schemas.microsoft.com/office/drawing/2014/main" id="{6C98DC3A-CFE3-328B-271F-C06CD28732DA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7095532" y="582630"/>
            <a:ext cx="2666419" cy="5465589"/>
          </a:xfrm>
          <a:prstGeom prst="roundRect">
            <a:avLst/>
          </a:prstGeom>
          <a:gradFill>
            <a:gsLst>
              <a:gs pos="100000">
                <a:schemeClr val="tx1"/>
              </a:gs>
              <a:gs pos="0">
                <a:srgbClr val="0F0F0F"/>
              </a:gs>
            </a:gsLst>
            <a:lin ang="2700000" scaled="0"/>
          </a:gradFill>
          <a:ln w="63500">
            <a:solidFill>
              <a:schemeClr val="tx1">
                <a:lumMod val="85000"/>
                <a:lumOff val="15000"/>
              </a:schemeClr>
            </a:solidFill>
          </a:ln>
        </p:spPr>
        <p:txBody>
          <a:bodyPr anchor="ctr"/>
          <a:lstStyle>
            <a:lvl1pPr algn="ctr">
              <a:defRPr/>
            </a:lvl1pPr>
          </a:lstStyle>
          <a:p>
            <a:r>
              <a:rPr lang="fr-FR" dirty="0"/>
              <a:t>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CB81E8F-8474-8E60-B8F3-C0EB7A6EE3FB}"/>
              </a:ext>
            </a:extLst>
          </p:cNvPr>
          <p:cNvSpPr/>
          <p:nvPr userDrawn="1"/>
        </p:nvSpPr>
        <p:spPr>
          <a:xfrm>
            <a:off x="0" y="6753226"/>
            <a:ext cx="12192000" cy="104774"/>
          </a:xfrm>
          <a:prstGeom prst="rect">
            <a:avLst/>
          </a:prstGeom>
          <a:gradFill flip="none" rotWithShape="1">
            <a:gsLst>
              <a:gs pos="100000">
                <a:schemeClr val="tx2"/>
              </a:gs>
              <a:gs pos="0">
                <a:schemeClr val="accent3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72589848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Mockup smartphone - Large [yellow to pink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Espace réservé pour une image  24">
            <a:extLst>
              <a:ext uri="{FF2B5EF4-FFF2-40B4-BE49-F238E27FC236}">
                <a16:creationId xmlns:a16="http://schemas.microsoft.com/office/drawing/2014/main" id="{262576C3-F4A1-2D13-FFD9-48B2D9F37FC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450037" y="0"/>
            <a:ext cx="6741964" cy="6753225"/>
          </a:xfrm>
          <a:solidFill>
            <a:schemeClr val="bg1"/>
          </a:solidFill>
        </p:spPr>
        <p:txBody>
          <a:bodyPr/>
          <a:lstStyle/>
          <a:p>
            <a:endParaRPr lang="fr-FR" dirty="0"/>
          </a:p>
        </p:txBody>
      </p:sp>
      <p:sp>
        <p:nvSpPr>
          <p:cNvPr id="2" name="Titre 7">
            <a:extLst>
              <a:ext uri="{FF2B5EF4-FFF2-40B4-BE49-F238E27FC236}">
                <a16:creationId xmlns:a16="http://schemas.microsoft.com/office/drawing/2014/main" id="{3AA19FD0-8C68-896D-13FD-A902BC36F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068" y="231776"/>
            <a:ext cx="4838523" cy="440872"/>
          </a:xfrm>
        </p:spPr>
        <p:txBody>
          <a:bodyPr/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4" name="Espace réservé du texte 9">
            <a:extLst>
              <a:ext uri="{FF2B5EF4-FFF2-40B4-BE49-F238E27FC236}">
                <a16:creationId xmlns:a16="http://schemas.microsoft.com/office/drawing/2014/main" id="{B4405D11-D25A-9951-CFC1-984310C469E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90068" y="1212351"/>
            <a:ext cx="3486802" cy="459352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fr-FR" dirty="0"/>
              <a:t>Cliquez pour modifier les styles</a:t>
            </a:r>
            <a:br>
              <a:rPr lang="fr-FR" dirty="0"/>
            </a:br>
            <a:r>
              <a:rPr lang="fr-FR" dirty="0"/>
              <a:t>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39" name="Espace réservé pour une image  17">
            <a:extLst>
              <a:ext uri="{FF2B5EF4-FFF2-40B4-BE49-F238E27FC236}">
                <a16:creationId xmlns:a16="http://schemas.microsoft.com/office/drawing/2014/main" id="{6C98DC3A-CFE3-328B-271F-C06CD28732DA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116804" y="582630"/>
            <a:ext cx="2666419" cy="5465589"/>
          </a:xfrm>
          <a:prstGeom prst="roundRect">
            <a:avLst/>
          </a:prstGeom>
          <a:gradFill>
            <a:gsLst>
              <a:gs pos="100000">
                <a:schemeClr val="tx1"/>
              </a:gs>
              <a:gs pos="0">
                <a:srgbClr val="0F0F0F"/>
              </a:gs>
            </a:gsLst>
            <a:lin ang="2700000" scaled="0"/>
          </a:gradFill>
          <a:ln w="63500">
            <a:solidFill>
              <a:schemeClr val="tx1">
                <a:lumMod val="85000"/>
                <a:lumOff val="15000"/>
              </a:schemeClr>
            </a:solidFill>
          </a:ln>
        </p:spPr>
        <p:txBody>
          <a:bodyPr anchor="ctr"/>
          <a:lstStyle>
            <a:lvl1pPr algn="ctr">
              <a:defRPr/>
            </a:lvl1pPr>
          </a:lstStyle>
          <a:p>
            <a:r>
              <a:rPr lang="fr-F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34324925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Mockup smartphone - Large [pink to purple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Espace réservé pour une image  24">
            <a:extLst>
              <a:ext uri="{FF2B5EF4-FFF2-40B4-BE49-F238E27FC236}">
                <a16:creationId xmlns:a16="http://schemas.microsoft.com/office/drawing/2014/main" id="{262576C3-F4A1-2D13-FFD9-48B2D9F37FC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450037" y="0"/>
            <a:ext cx="6741964" cy="6753225"/>
          </a:xfrm>
          <a:solidFill>
            <a:schemeClr val="bg1"/>
          </a:solidFill>
        </p:spPr>
        <p:txBody>
          <a:bodyPr/>
          <a:lstStyle/>
          <a:p>
            <a:endParaRPr lang="fr-FR" dirty="0"/>
          </a:p>
        </p:txBody>
      </p:sp>
      <p:sp>
        <p:nvSpPr>
          <p:cNvPr id="2" name="Titre 7">
            <a:extLst>
              <a:ext uri="{FF2B5EF4-FFF2-40B4-BE49-F238E27FC236}">
                <a16:creationId xmlns:a16="http://schemas.microsoft.com/office/drawing/2014/main" id="{3AA19FD0-8C68-896D-13FD-A902BC36F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068" y="231776"/>
            <a:ext cx="4838523" cy="440872"/>
          </a:xfrm>
        </p:spPr>
        <p:txBody>
          <a:bodyPr/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4" name="Espace réservé du texte 9">
            <a:extLst>
              <a:ext uri="{FF2B5EF4-FFF2-40B4-BE49-F238E27FC236}">
                <a16:creationId xmlns:a16="http://schemas.microsoft.com/office/drawing/2014/main" id="{B4405D11-D25A-9951-CFC1-984310C469E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90068" y="1212351"/>
            <a:ext cx="3486802" cy="4593522"/>
          </a:xfrm>
        </p:spPr>
        <p:txBody>
          <a:bodyPr/>
          <a:lstStyle>
            <a:lvl1pPr>
              <a:defRPr/>
            </a:lvl1pPr>
            <a:lvl4pPr>
              <a:buClr>
                <a:schemeClr val="bg2"/>
              </a:buClr>
              <a:defRPr>
                <a:solidFill>
                  <a:schemeClr val="bg2"/>
                </a:solidFill>
              </a:defRPr>
            </a:lvl4pPr>
          </a:lstStyle>
          <a:p>
            <a:pPr lvl="0"/>
            <a:r>
              <a:rPr lang="fr-FR" dirty="0"/>
              <a:t>Cliquez pour modifier les styles</a:t>
            </a:r>
            <a:br>
              <a:rPr lang="fr-FR" dirty="0"/>
            </a:br>
            <a:r>
              <a:rPr lang="fr-FR" dirty="0"/>
              <a:t>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39" name="Espace réservé pour une image  17">
            <a:extLst>
              <a:ext uri="{FF2B5EF4-FFF2-40B4-BE49-F238E27FC236}">
                <a16:creationId xmlns:a16="http://schemas.microsoft.com/office/drawing/2014/main" id="{6C98DC3A-CFE3-328B-271F-C06CD28732DA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116804" y="582630"/>
            <a:ext cx="2666419" cy="5465589"/>
          </a:xfrm>
          <a:prstGeom prst="roundRect">
            <a:avLst/>
          </a:prstGeom>
          <a:gradFill>
            <a:gsLst>
              <a:gs pos="100000">
                <a:schemeClr val="tx1"/>
              </a:gs>
              <a:gs pos="0">
                <a:srgbClr val="0F0F0F"/>
              </a:gs>
            </a:gsLst>
            <a:lin ang="2700000" scaled="0"/>
          </a:gradFill>
          <a:ln w="63500">
            <a:solidFill>
              <a:schemeClr val="tx1">
                <a:lumMod val="85000"/>
                <a:lumOff val="15000"/>
              </a:schemeClr>
            </a:solidFill>
          </a:ln>
        </p:spPr>
        <p:txBody>
          <a:bodyPr anchor="ctr"/>
          <a:lstStyle>
            <a:lvl1pPr algn="ctr">
              <a:defRPr/>
            </a:lvl1pPr>
          </a:lstStyle>
          <a:p>
            <a:r>
              <a:rPr lang="fr-FR" dirty="0"/>
              <a:t>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36B6A2C-EEF1-34EB-2079-01C57914F69B}"/>
              </a:ext>
            </a:extLst>
          </p:cNvPr>
          <p:cNvSpPr/>
          <p:nvPr userDrawn="1"/>
        </p:nvSpPr>
        <p:spPr>
          <a:xfrm>
            <a:off x="0" y="6753226"/>
            <a:ext cx="12192000" cy="104774"/>
          </a:xfrm>
          <a:prstGeom prst="rect">
            <a:avLst/>
          </a:prstGeom>
          <a:gradFill flip="none" rotWithShape="1">
            <a:gsLst>
              <a:gs pos="100000">
                <a:srgbClr val="A665FF"/>
              </a:gs>
              <a:gs pos="0">
                <a:schemeClr val="accent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41224545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Mockup smartphone - Large [green to blue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Espace réservé pour une image  24">
            <a:extLst>
              <a:ext uri="{FF2B5EF4-FFF2-40B4-BE49-F238E27FC236}">
                <a16:creationId xmlns:a16="http://schemas.microsoft.com/office/drawing/2014/main" id="{262576C3-F4A1-2D13-FFD9-48B2D9F37FC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450037" y="0"/>
            <a:ext cx="6741964" cy="6753225"/>
          </a:xfrm>
          <a:solidFill>
            <a:schemeClr val="bg1"/>
          </a:solidFill>
        </p:spPr>
        <p:txBody>
          <a:bodyPr/>
          <a:lstStyle/>
          <a:p>
            <a:endParaRPr lang="fr-FR" dirty="0"/>
          </a:p>
        </p:txBody>
      </p:sp>
      <p:sp>
        <p:nvSpPr>
          <p:cNvPr id="2" name="Titre 7">
            <a:extLst>
              <a:ext uri="{FF2B5EF4-FFF2-40B4-BE49-F238E27FC236}">
                <a16:creationId xmlns:a16="http://schemas.microsoft.com/office/drawing/2014/main" id="{3AA19FD0-8C68-896D-13FD-A902BC36F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068" y="231776"/>
            <a:ext cx="4838523" cy="440872"/>
          </a:xfrm>
        </p:spPr>
        <p:txBody>
          <a:bodyPr/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4" name="Espace réservé du texte 9">
            <a:extLst>
              <a:ext uri="{FF2B5EF4-FFF2-40B4-BE49-F238E27FC236}">
                <a16:creationId xmlns:a16="http://schemas.microsoft.com/office/drawing/2014/main" id="{B4405D11-D25A-9951-CFC1-984310C469E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90068" y="1212351"/>
            <a:ext cx="3486802" cy="4593522"/>
          </a:xfrm>
        </p:spPr>
        <p:txBody>
          <a:bodyPr/>
          <a:lstStyle>
            <a:lvl1pPr>
              <a:defRPr/>
            </a:lvl1pPr>
            <a:lvl4pPr>
              <a:buClr>
                <a:schemeClr val="tx2"/>
              </a:buClr>
              <a:defRPr>
                <a:solidFill>
                  <a:schemeClr val="tx2"/>
                </a:solidFill>
              </a:defRPr>
            </a:lvl4pPr>
          </a:lstStyle>
          <a:p>
            <a:pPr lvl="0"/>
            <a:r>
              <a:rPr lang="fr-FR" dirty="0"/>
              <a:t>Cliquez pour modifier les styles</a:t>
            </a:r>
            <a:br>
              <a:rPr lang="fr-FR" dirty="0"/>
            </a:br>
            <a:r>
              <a:rPr lang="fr-FR" dirty="0"/>
              <a:t>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39" name="Espace réservé pour une image  17">
            <a:extLst>
              <a:ext uri="{FF2B5EF4-FFF2-40B4-BE49-F238E27FC236}">
                <a16:creationId xmlns:a16="http://schemas.microsoft.com/office/drawing/2014/main" id="{6C98DC3A-CFE3-328B-271F-C06CD28732DA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116804" y="582630"/>
            <a:ext cx="2666419" cy="5465589"/>
          </a:xfrm>
          <a:prstGeom prst="roundRect">
            <a:avLst/>
          </a:prstGeom>
          <a:gradFill>
            <a:gsLst>
              <a:gs pos="100000">
                <a:schemeClr val="tx1"/>
              </a:gs>
              <a:gs pos="0">
                <a:srgbClr val="0F0F0F"/>
              </a:gs>
            </a:gsLst>
            <a:lin ang="2700000" scaled="0"/>
          </a:gradFill>
          <a:ln w="63500">
            <a:solidFill>
              <a:schemeClr val="tx1">
                <a:lumMod val="85000"/>
                <a:lumOff val="15000"/>
              </a:schemeClr>
            </a:solidFill>
          </a:ln>
        </p:spPr>
        <p:txBody>
          <a:bodyPr anchor="ctr"/>
          <a:lstStyle>
            <a:lvl1pPr algn="ctr">
              <a:defRPr/>
            </a:lvl1pPr>
          </a:lstStyle>
          <a:p>
            <a:r>
              <a:rPr lang="fr-FR" dirty="0"/>
              <a:t>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F215947-5FBF-1FA7-FB76-895ED56F54B0}"/>
              </a:ext>
            </a:extLst>
          </p:cNvPr>
          <p:cNvSpPr/>
          <p:nvPr userDrawn="1"/>
        </p:nvSpPr>
        <p:spPr>
          <a:xfrm>
            <a:off x="0" y="6753226"/>
            <a:ext cx="12192000" cy="104774"/>
          </a:xfrm>
          <a:prstGeom prst="rect">
            <a:avLst/>
          </a:prstGeom>
          <a:gradFill flip="none" rotWithShape="1">
            <a:gsLst>
              <a:gs pos="100000">
                <a:schemeClr val="tx2"/>
              </a:gs>
              <a:gs pos="0">
                <a:schemeClr val="accent3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84463050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Mockup tablet [yellow to pink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F7714F0-3DC8-4648-83CB-6027B439E5E3}"/>
              </a:ext>
            </a:extLst>
          </p:cNvPr>
          <p:cNvSpPr>
            <a:spLocks/>
          </p:cNvSpPr>
          <p:nvPr userDrawn="1"/>
        </p:nvSpPr>
        <p:spPr>
          <a:xfrm>
            <a:off x="3486512" y="0"/>
            <a:ext cx="8705488" cy="67532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Espace réservé pour une image  17">
            <a:extLst>
              <a:ext uri="{FF2B5EF4-FFF2-40B4-BE49-F238E27FC236}">
                <a16:creationId xmlns:a16="http://schemas.microsoft.com/office/drawing/2014/main" id="{D63BE0C0-5174-DD43-1B1D-BE32107A3EE0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192860" y="913078"/>
            <a:ext cx="7292792" cy="5225020"/>
          </a:xfrm>
          <a:prstGeom prst="roundRect">
            <a:avLst>
              <a:gd name="adj" fmla="val 6454"/>
            </a:avLst>
          </a:prstGeom>
          <a:gradFill>
            <a:gsLst>
              <a:gs pos="100000">
                <a:schemeClr val="tx1"/>
              </a:gs>
              <a:gs pos="0">
                <a:srgbClr val="0F0F0F"/>
              </a:gs>
            </a:gsLst>
            <a:lin ang="2700000" scaled="0"/>
          </a:gradFill>
          <a:ln w="63500">
            <a:solidFill>
              <a:schemeClr val="tx1">
                <a:lumMod val="85000"/>
                <a:lumOff val="15000"/>
              </a:schemeClr>
            </a:solidFill>
          </a:ln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2" name="Titre 7">
            <a:extLst>
              <a:ext uri="{FF2B5EF4-FFF2-40B4-BE49-F238E27FC236}">
                <a16:creationId xmlns:a16="http://schemas.microsoft.com/office/drawing/2014/main" id="{BA7D1578-D8C8-E535-7B9F-535E56434C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0068" y="231776"/>
            <a:ext cx="2903706" cy="736337"/>
          </a:xfrm>
        </p:spPr>
        <p:txBody>
          <a:bodyPr/>
          <a:lstStyle>
            <a:lvl1pPr>
              <a:defRPr/>
            </a:lvl1pPr>
          </a:lstStyle>
          <a:p>
            <a:r>
              <a:rPr lang="fr-FR" dirty="0"/>
              <a:t>Modifiez le style</a:t>
            </a:r>
            <a:br>
              <a:rPr lang="fr-FR" dirty="0"/>
            </a:br>
            <a:r>
              <a:rPr lang="fr-FR" dirty="0"/>
              <a:t>du titre</a:t>
            </a:r>
          </a:p>
        </p:txBody>
      </p:sp>
      <p:sp>
        <p:nvSpPr>
          <p:cNvPr id="4" name="Espace réservé du texte 9">
            <a:extLst>
              <a:ext uri="{FF2B5EF4-FFF2-40B4-BE49-F238E27FC236}">
                <a16:creationId xmlns:a16="http://schemas.microsoft.com/office/drawing/2014/main" id="{819E7A6D-1573-C3A8-4A95-BEDA4F68EC3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90068" y="1212351"/>
            <a:ext cx="2903706" cy="459352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fr-FR" dirty="0"/>
              <a:t>Cliquez pour modifier les styles</a:t>
            </a:r>
            <a:br>
              <a:rPr lang="fr-FR" dirty="0"/>
            </a:br>
            <a:r>
              <a:rPr lang="fr-FR" dirty="0"/>
              <a:t>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2444520775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Mockup tablet [pink to purple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F7714F0-3DC8-4648-83CB-6027B439E5E3}"/>
              </a:ext>
            </a:extLst>
          </p:cNvPr>
          <p:cNvSpPr>
            <a:spLocks/>
          </p:cNvSpPr>
          <p:nvPr userDrawn="1"/>
        </p:nvSpPr>
        <p:spPr>
          <a:xfrm>
            <a:off x="3486512" y="0"/>
            <a:ext cx="8705488" cy="67532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Espace réservé pour une image  17">
            <a:extLst>
              <a:ext uri="{FF2B5EF4-FFF2-40B4-BE49-F238E27FC236}">
                <a16:creationId xmlns:a16="http://schemas.microsoft.com/office/drawing/2014/main" id="{D63BE0C0-5174-DD43-1B1D-BE32107A3EE0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192860" y="913078"/>
            <a:ext cx="7292792" cy="5225020"/>
          </a:xfrm>
          <a:prstGeom prst="roundRect">
            <a:avLst>
              <a:gd name="adj" fmla="val 6454"/>
            </a:avLst>
          </a:prstGeom>
          <a:gradFill>
            <a:gsLst>
              <a:gs pos="100000">
                <a:schemeClr val="tx1"/>
              </a:gs>
              <a:gs pos="0">
                <a:srgbClr val="0F0F0F"/>
              </a:gs>
            </a:gsLst>
            <a:lin ang="2700000" scaled="0"/>
          </a:gradFill>
          <a:ln w="63500">
            <a:solidFill>
              <a:schemeClr val="tx1">
                <a:lumMod val="85000"/>
                <a:lumOff val="15000"/>
              </a:schemeClr>
            </a:solidFill>
          </a:ln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2" name="Titre 7">
            <a:extLst>
              <a:ext uri="{FF2B5EF4-FFF2-40B4-BE49-F238E27FC236}">
                <a16:creationId xmlns:a16="http://schemas.microsoft.com/office/drawing/2014/main" id="{BA7D1578-D8C8-E535-7B9F-535E56434C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0068" y="231776"/>
            <a:ext cx="2903706" cy="736337"/>
          </a:xfrm>
        </p:spPr>
        <p:txBody>
          <a:bodyPr/>
          <a:lstStyle>
            <a:lvl1pPr>
              <a:defRPr/>
            </a:lvl1pPr>
          </a:lstStyle>
          <a:p>
            <a:r>
              <a:rPr lang="fr-FR" dirty="0"/>
              <a:t>Modifiez le style</a:t>
            </a:r>
            <a:br>
              <a:rPr lang="fr-FR" dirty="0"/>
            </a:br>
            <a:r>
              <a:rPr lang="fr-FR" dirty="0"/>
              <a:t>du titre</a:t>
            </a:r>
          </a:p>
        </p:txBody>
      </p:sp>
      <p:sp>
        <p:nvSpPr>
          <p:cNvPr id="4" name="Espace réservé du texte 9">
            <a:extLst>
              <a:ext uri="{FF2B5EF4-FFF2-40B4-BE49-F238E27FC236}">
                <a16:creationId xmlns:a16="http://schemas.microsoft.com/office/drawing/2014/main" id="{819E7A6D-1573-C3A8-4A95-BEDA4F68EC3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90068" y="1212351"/>
            <a:ext cx="2903706" cy="4593522"/>
          </a:xfrm>
        </p:spPr>
        <p:txBody>
          <a:bodyPr/>
          <a:lstStyle>
            <a:lvl1pPr>
              <a:defRPr/>
            </a:lvl1pPr>
            <a:lvl4pPr>
              <a:buClr>
                <a:schemeClr val="bg2"/>
              </a:buClr>
              <a:defRPr>
                <a:solidFill>
                  <a:schemeClr val="bg2"/>
                </a:solidFill>
              </a:defRPr>
            </a:lvl4pPr>
          </a:lstStyle>
          <a:p>
            <a:pPr lvl="0"/>
            <a:r>
              <a:rPr lang="fr-FR" dirty="0"/>
              <a:t>Cliquez pour modifier les styles</a:t>
            </a:r>
            <a:br>
              <a:rPr lang="fr-FR" dirty="0"/>
            </a:br>
            <a:r>
              <a:rPr lang="fr-FR" dirty="0"/>
              <a:t>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48AFA78-5CFD-073B-5FB2-B232FB678695}"/>
              </a:ext>
            </a:extLst>
          </p:cNvPr>
          <p:cNvSpPr/>
          <p:nvPr userDrawn="1"/>
        </p:nvSpPr>
        <p:spPr>
          <a:xfrm>
            <a:off x="0" y="6753226"/>
            <a:ext cx="12192000" cy="104774"/>
          </a:xfrm>
          <a:prstGeom prst="rect">
            <a:avLst/>
          </a:prstGeom>
          <a:gradFill flip="none" rotWithShape="1">
            <a:gsLst>
              <a:gs pos="100000">
                <a:srgbClr val="A665FF"/>
              </a:gs>
              <a:gs pos="0">
                <a:schemeClr val="accent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90054331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Mockup tablet [green to blue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F7714F0-3DC8-4648-83CB-6027B439E5E3}"/>
              </a:ext>
            </a:extLst>
          </p:cNvPr>
          <p:cNvSpPr>
            <a:spLocks/>
          </p:cNvSpPr>
          <p:nvPr userDrawn="1"/>
        </p:nvSpPr>
        <p:spPr>
          <a:xfrm>
            <a:off x="3486512" y="0"/>
            <a:ext cx="8705488" cy="67532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Espace réservé pour une image  17">
            <a:extLst>
              <a:ext uri="{FF2B5EF4-FFF2-40B4-BE49-F238E27FC236}">
                <a16:creationId xmlns:a16="http://schemas.microsoft.com/office/drawing/2014/main" id="{D63BE0C0-5174-DD43-1B1D-BE32107A3EE0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192860" y="913078"/>
            <a:ext cx="7292792" cy="5225020"/>
          </a:xfrm>
          <a:prstGeom prst="roundRect">
            <a:avLst>
              <a:gd name="adj" fmla="val 6454"/>
            </a:avLst>
          </a:prstGeom>
          <a:gradFill>
            <a:gsLst>
              <a:gs pos="100000">
                <a:schemeClr val="tx1"/>
              </a:gs>
              <a:gs pos="0">
                <a:srgbClr val="0F0F0F"/>
              </a:gs>
            </a:gsLst>
            <a:lin ang="2700000" scaled="0"/>
          </a:gradFill>
          <a:ln w="63500">
            <a:solidFill>
              <a:schemeClr val="tx1">
                <a:lumMod val="85000"/>
                <a:lumOff val="15000"/>
              </a:schemeClr>
            </a:solidFill>
          </a:ln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2" name="Titre 7">
            <a:extLst>
              <a:ext uri="{FF2B5EF4-FFF2-40B4-BE49-F238E27FC236}">
                <a16:creationId xmlns:a16="http://schemas.microsoft.com/office/drawing/2014/main" id="{BA7D1578-D8C8-E535-7B9F-535E56434C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0068" y="231776"/>
            <a:ext cx="2903706" cy="736337"/>
          </a:xfrm>
        </p:spPr>
        <p:txBody>
          <a:bodyPr/>
          <a:lstStyle>
            <a:lvl1pPr>
              <a:defRPr/>
            </a:lvl1pPr>
          </a:lstStyle>
          <a:p>
            <a:r>
              <a:rPr lang="fr-FR" dirty="0"/>
              <a:t>Modifiez le style</a:t>
            </a:r>
            <a:br>
              <a:rPr lang="fr-FR" dirty="0"/>
            </a:br>
            <a:r>
              <a:rPr lang="fr-FR" dirty="0"/>
              <a:t>du titre</a:t>
            </a:r>
          </a:p>
        </p:txBody>
      </p:sp>
      <p:sp>
        <p:nvSpPr>
          <p:cNvPr id="4" name="Espace réservé du texte 9">
            <a:extLst>
              <a:ext uri="{FF2B5EF4-FFF2-40B4-BE49-F238E27FC236}">
                <a16:creationId xmlns:a16="http://schemas.microsoft.com/office/drawing/2014/main" id="{819E7A6D-1573-C3A8-4A95-BEDA4F68EC3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90068" y="1212351"/>
            <a:ext cx="2903706" cy="4593522"/>
          </a:xfrm>
        </p:spPr>
        <p:txBody>
          <a:bodyPr/>
          <a:lstStyle>
            <a:lvl1pPr>
              <a:defRPr/>
            </a:lvl1pPr>
            <a:lvl4pPr>
              <a:buClr>
                <a:schemeClr val="tx2"/>
              </a:buClr>
              <a:defRPr>
                <a:solidFill>
                  <a:schemeClr val="tx2"/>
                </a:solidFill>
              </a:defRPr>
            </a:lvl4pPr>
          </a:lstStyle>
          <a:p>
            <a:pPr lvl="0"/>
            <a:r>
              <a:rPr lang="fr-FR" dirty="0"/>
              <a:t>Cliquez pour modifier les styles</a:t>
            </a:r>
            <a:br>
              <a:rPr lang="fr-FR" dirty="0"/>
            </a:br>
            <a:r>
              <a:rPr lang="fr-FR" dirty="0"/>
              <a:t>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01CC77E-53C9-BEEC-8300-DE65183E42D5}"/>
              </a:ext>
            </a:extLst>
          </p:cNvPr>
          <p:cNvSpPr/>
          <p:nvPr userDrawn="1"/>
        </p:nvSpPr>
        <p:spPr>
          <a:xfrm>
            <a:off x="0" y="6753226"/>
            <a:ext cx="12192000" cy="104774"/>
          </a:xfrm>
          <a:prstGeom prst="rect">
            <a:avLst/>
          </a:prstGeom>
          <a:gradFill flip="none" rotWithShape="1">
            <a:gsLst>
              <a:gs pos="100000">
                <a:schemeClr val="tx2"/>
              </a:gs>
              <a:gs pos="0">
                <a:schemeClr val="accent3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845520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87" Type="http://schemas.openxmlformats.org/officeDocument/2006/relationships/slideLayout" Target="../slideLayouts/slideLayout87.xml"/><Relationship Id="rId102" Type="http://schemas.openxmlformats.org/officeDocument/2006/relationships/slideLayout" Target="../slideLayouts/slideLayout102.xml"/><Relationship Id="rId110" Type="http://schemas.openxmlformats.org/officeDocument/2006/relationships/slideLayout" Target="../slideLayouts/slideLayout110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113" Type="http://schemas.openxmlformats.org/officeDocument/2006/relationships/image" Target="../media/image1.png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11" Type="http://schemas.openxmlformats.org/officeDocument/2006/relationships/slideLayout" Target="../slideLayouts/slideLayout11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Relationship Id="rId114" Type="http://schemas.openxmlformats.org/officeDocument/2006/relationships/image" Target="../media/image2.svg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E0737DCA-EB43-4EF5-9AC0-61FF498D77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068" y="231776"/>
            <a:ext cx="11597132" cy="440872"/>
          </a:xfrm>
          <a:prstGeom prst="rect">
            <a:avLst/>
          </a:prstGeom>
        </p:spPr>
        <p:txBody>
          <a:bodyPr vert="horz" wrap="square" lIns="72000" tIns="72000" rIns="72000" bIns="72000" rtlCol="0" anchor="t">
            <a:spAutoFit/>
          </a:bodyPr>
          <a:lstStyle/>
          <a:p>
            <a:r>
              <a:rPr lang="en-GB" dirty="0" err="1"/>
              <a:t>Modifiez</a:t>
            </a:r>
            <a:r>
              <a:rPr lang="en-GB" dirty="0"/>
              <a:t> le style du titre</a:t>
            </a:r>
          </a:p>
        </p:txBody>
      </p:sp>
      <p:pic>
        <p:nvPicPr>
          <p:cNvPr id="4" name="Graphique 3">
            <a:extLst>
              <a:ext uri="{FF2B5EF4-FFF2-40B4-BE49-F238E27FC236}">
                <a16:creationId xmlns:a16="http://schemas.microsoft.com/office/drawing/2014/main" id="{0651F047-766B-789B-914A-651122261AC1}"/>
              </a:ext>
            </a:extLst>
          </p:cNvPr>
          <p:cNvPicPr>
            <a:picLocks noChangeAspect="1"/>
          </p:cNvPicPr>
          <p:nvPr userDrawn="1"/>
        </p:nvPicPr>
        <p:blipFill>
          <a:blip r:embed="rId113">
            <a:extLst>
              <a:ext uri="{96DAC541-7B7A-43D3-8B79-37D633B846F1}">
                <asvg:svgBlip xmlns:asvg="http://schemas.microsoft.com/office/drawing/2016/SVG/main" r:embed="rId114"/>
              </a:ext>
            </a:extLst>
          </a:blip>
          <a:stretch>
            <a:fillRect/>
          </a:stretch>
        </p:blipFill>
        <p:spPr>
          <a:xfrm>
            <a:off x="11101549" y="6181115"/>
            <a:ext cx="949114" cy="45616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DED11A3-1CAB-B0FA-29DE-D2E70E58CBD6}"/>
              </a:ext>
            </a:extLst>
          </p:cNvPr>
          <p:cNvSpPr/>
          <p:nvPr userDrawn="1"/>
        </p:nvSpPr>
        <p:spPr>
          <a:xfrm>
            <a:off x="0" y="6753226"/>
            <a:ext cx="12192000" cy="104774"/>
          </a:xfrm>
          <a:prstGeom prst="rect">
            <a:avLst/>
          </a:prstGeom>
          <a:gradFill flip="none" rotWithShape="1">
            <a:gsLst>
              <a:gs pos="100000">
                <a:schemeClr val="accent2"/>
              </a:gs>
              <a:gs pos="0">
                <a:schemeClr val="accent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0B647EE-397F-1E61-60EB-865C39FB69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0068" y="1212351"/>
            <a:ext cx="11597133" cy="4964612"/>
          </a:xfrm>
          <a:prstGeom prst="rect">
            <a:avLst/>
          </a:prstGeom>
        </p:spPr>
        <p:txBody>
          <a:bodyPr vert="horz" lIns="0" tIns="72000" rIns="91440" bIns="72000" rtlCol="0">
            <a:noAutofit/>
          </a:bodyPr>
          <a:lstStyle/>
          <a:p>
            <a:r>
              <a:rPr lang="en-GB" dirty="0" err="1"/>
              <a:t>Cliquez</a:t>
            </a:r>
            <a:r>
              <a:rPr lang="en-GB" dirty="0"/>
              <a:t> pour modifier les styles du </a:t>
            </a:r>
            <a:r>
              <a:rPr lang="en-GB" dirty="0" err="1"/>
              <a:t>texte</a:t>
            </a:r>
            <a:r>
              <a:rPr lang="en-GB" dirty="0"/>
              <a:t> du masque</a:t>
            </a:r>
          </a:p>
          <a:p>
            <a:pPr lvl="1"/>
            <a:r>
              <a:rPr lang="en-GB" dirty="0" err="1"/>
              <a:t>Deuxième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Troisième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3"/>
            <a:r>
              <a:rPr lang="en-GB" dirty="0" err="1"/>
              <a:t>Quatrième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4"/>
            <a:r>
              <a:rPr lang="en-GB" dirty="0" err="1"/>
              <a:t>Cinquième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5"/>
            <a:r>
              <a:rPr lang="en-GB" dirty="0" err="1"/>
              <a:t>Sixième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3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493535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6" r:id="rId1"/>
    <p:sldLayoutId id="2147483982" r:id="rId2"/>
    <p:sldLayoutId id="2147483983" r:id="rId3"/>
    <p:sldLayoutId id="2147483947" r:id="rId4"/>
    <p:sldLayoutId id="2147483984" r:id="rId5"/>
    <p:sldLayoutId id="2147483985" r:id="rId6"/>
    <p:sldLayoutId id="2147483948" r:id="rId7"/>
    <p:sldLayoutId id="2147483986" r:id="rId8"/>
    <p:sldLayoutId id="2147483987" r:id="rId9"/>
    <p:sldLayoutId id="2147483949" r:id="rId10"/>
    <p:sldLayoutId id="2147483988" r:id="rId11"/>
    <p:sldLayoutId id="2147483989" r:id="rId12"/>
    <p:sldLayoutId id="2147483950" r:id="rId13"/>
    <p:sldLayoutId id="2147483990" r:id="rId14"/>
    <p:sldLayoutId id="2147483991" r:id="rId15"/>
    <p:sldLayoutId id="2147483951" r:id="rId16"/>
    <p:sldLayoutId id="2147483992" r:id="rId17"/>
    <p:sldLayoutId id="2147483993" r:id="rId18"/>
    <p:sldLayoutId id="2147483952" r:id="rId19"/>
    <p:sldLayoutId id="2147483994" r:id="rId20"/>
    <p:sldLayoutId id="2147483995" r:id="rId21"/>
    <p:sldLayoutId id="2147483953" r:id="rId22"/>
    <p:sldLayoutId id="2147483996" r:id="rId23"/>
    <p:sldLayoutId id="2147483997" r:id="rId24"/>
    <p:sldLayoutId id="2147483954" r:id="rId25"/>
    <p:sldLayoutId id="2147483998" r:id="rId26"/>
    <p:sldLayoutId id="2147483999" r:id="rId27"/>
    <p:sldLayoutId id="2147483955" r:id="rId28"/>
    <p:sldLayoutId id="2147484000" r:id="rId29"/>
    <p:sldLayoutId id="2147484001" r:id="rId30"/>
    <p:sldLayoutId id="2147483956" r:id="rId31"/>
    <p:sldLayoutId id="2147484002" r:id="rId32"/>
    <p:sldLayoutId id="2147484003" r:id="rId33"/>
    <p:sldLayoutId id="2147483957" r:id="rId34"/>
    <p:sldLayoutId id="2147484004" r:id="rId35"/>
    <p:sldLayoutId id="2147484005" r:id="rId36"/>
    <p:sldLayoutId id="2147483958" r:id="rId37"/>
    <p:sldLayoutId id="2147484006" r:id="rId38"/>
    <p:sldLayoutId id="2147484007" r:id="rId39"/>
    <p:sldLayoutId id="2147483959" r:id="rId40"/>
    <p:sldLayoutId id="2147484008" r:id="rId41"/>
    <p:sldLayoutId id="2147484009" r:id="rId42"/>
    <p:sldLayoutId id="2147483960" r:id="rId43"/>
    <p:sldLayoutId id="2147484010" r:id="rId44"/>
    <p:sldLayoutId id="2147484011" r:id="rId45"/>
    <p:sldLayoutId id="2147483961" r:id="rId46"/>
    <p:sldLayoutId id="2147484012" r:id="rId47"/>
    <p:sldLayoutId id="2147484013" r:id="rId48"/>
    <p:sldLayoutId id="2147483962" r:id="rId49"/>
    <p:sldLayoutId id="2147484014" r:id="rId50"/>
    <p:sldLayoutId id="2147484015" r:id="rId51"/>
    <p:sldLayoutId id="2147483963" r:id="rId52"/>
    <p:sldLayoutId id="2147484016" r:id="rId53"/>
    <p:sldLayoutId id="2147484017" r:id="rId54"/>
    <p:sldLayoutId id="2147483964" r:id="rId55"/>
    <p:sldLayoutId id="2147484018" r:id="rId56"/>
    <p:sldLayoutId id="2147484019" r:id="rId57"/>
    <p:sldLayoutId id="2147483965" r:id="rId58"/>
    <p:sldLayoutId id="2147484020" r:id="rId59"/>
    <p:sldLayoutId id="2147484021" r:id="rId60"/>
    <p:sldLayoutId id="2147483966" r:id="rId61"/>
    <p:sldLayoutId id="2147484022" r:id="rId62"/>
    <p:sldLayoutId id="2147484023" r:id="rId63"/>
    <p:sldLayoutId id="2147483967" r:id="rId64"/>
    <p:sldLayoutId id="2147484024" r:id="rId65"/>
    <p:sldLayoutId id="2147484025" r:id="rId66"/>
    <p:sldLayoutId id="2147483968" r:id="rId67"/>
    <p:sldLayoutId id="2147484026" r:id="rId68"/>
    <p:sldLayoutId id="2147484027" r:id="rId69"/>
    <p:sldLayoutId id="2147483969" r:id="rId70"/>
    <p:sldLayoutId id="2147484028" r:id="rId71"/>
    <p:sldLayoutId id="2147484029" r:id="rId72"/>
    <p:sldLayoutId id="2147483970" r:id="rId73"/>
    <p:sldLayoutId id="2147484030" r:id="rId74"/>
    <p:sldLayoutId id="2147484031" r:id="rId75"/>
    <p:sldLayoutId id="2147483971" r:id="rId76"/>
    <p:sldLayoutId id="2147484032" r:id="rId77"/>
    <p:sldLayoutId id="2147484033" r:id="rId78"/>
    <p:sldLayoutId id="2147483972" r:id="rId79"/>
    <p:sldLayoutId id="2147484034" r:id="rId80"/>
    <p:sldLayoutId id="2147484035" r:id="rId81"/>
    <p:sldLayoutId id="2147483973" r:id="rId82"/>
    <p:sldLayoutId id="2147484036" r:id="rId83"/>
    <p:sldLayoutId id="2147484037" r:id="rId84"/>
    <p:sldLayoutId id="2147483974" r:id="rId85"/>
    <p:sldLayoutId id="2147484038" r:id="rId86"/>
    <p:sldLayoutId id="2147484039" r:id="rId87"/>
    <p:sldLayoutId id="2147483975" r:id="rId88"/>
    <p:sldLayoutId id="2147484040" r:id="rId89"/>
    <p:sldLayoutId id="2147484041" r:id="rId90"/>
    <p:sldLayoutId id="2147483976" r:id="rId91"/>
    <p:sldLayoutId id="2147484042" r:id="rId92"/>
    <p:sldLayoutId id="2147484043" r:id="rId93"/>
    <p:sldLayoutId id="2147483977" r:id="rId94"/>
    <p:sldLayoutId id="2147484044" r:id="rId95"/>
    <p:sldLayoutId id="2147484045" r:id="rId96"/>
    <p:sldLayoutId id="2147483978" r:id="rId97"/>
    <p:sldLayoutId id="2147484046" r:id="rId98"/>
    <p:sldLayoutId id="2147484047" r:id="rId99"/>
    <p:sldLayoutId id="2147483979" r:id="rId100"/>
    <p:sldLayoutId id="2147484048" r:id="rId101"/>
    <p:sldLayoutId id="2147484049" r:id="rId102"/>
    <p:sldLayoutId id="2147483980" r:id="rId103"/>
    <p:sldLayoutId id="2147484050" r:id="rId104"/>
    <p:sldLayoutId id="2147484051" r:id="rId105"/>
    <p:sldLayoutId id="2147483981" r:id="rId106"/>
    <p:sldLayoutId id="2147484052" r:id="rId107"/>
    <p:sldLayoutId id="2147484053" r:id="rId108"/>
    <p:sldLayoutId id="2147484054" r:id="rId109"/>
    <p:sldLayoutId id="2147484055" r:id="rId110"/>
    <p:sldLayoutId id="2147484056" r:id="rId111"/>
  </p:sldLayoutIdLst>
  <p:hf sldNum="0"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b="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88900" indent="-88900" algn="l" defTabSz="914400" rtl="0" eaLnBrk="1" latinLnBrk="0" hangingPunct="1">
        <a:lnSpc>
          <a:spcPct val="90000"/>
        </a:lnSpc>
        <a:spcBef>
          <a:spcPts val="600"/>
        </a:spcBef>
        <a:buClr>
          <a:schemeClr val="tx2"/>
        </a:buClr>
        <a:buSzPct val="100000"/>
        <a:buFont typeface="Century Gothic" panose="020B0502020202020204" pitchFamily="34" charset="0"/>
        <a:buChar char=" "/>
        <a:defRPr sz="1600" b="0" kern="1200">
          <a:solidFill>
            <a:schemeClr val="bg1"/>
          </a:solidFill>
          <a:latin typeface="+mn-lt"/>
          <a:ea typeface="+mn-ea"/>
          <a:cs typeface="+mn-cs"/>
        </a:defRPr>
      </a:lvl1pPr>
      <a:lvl2pPr marL="442913" indent="-180975" algn="l" defTabSz="914400" rtl="0" eaLnBrk="1" latinLnBrk="0" hangingPunct="1">
        <a:lnSpc>
          <a:spcPct val="90000"/>
        </a:lnSpc>
        <a:spcBef>
          <a:spcPts val="1200"/>
        </a:spcBef>
        <a:buClr>
          <a:schemeClr val="bg1"/>
        </a:buClr>
        <a:buFont typeface="Arial" panose="020B0604020202020204" pitchFamily="34" charset="0"/>
        <a:buChar char="•"/>
        <a:defRPr sz="1400" b="0" kern="1200">
          <a:solidFill>
            <a:schemeClr val="bg1"/>
          </a:solidFill>
          <a:latin typeface="+mn-lt"/>
          <a:ea typeface="+mn-ea"/>
          <a:cs typeface="+mn-cs"/>
        </a:defRPr>
      </a:lvl2pPr>
      <a:lvl3pPr marL="723900" indent="-180975" algn="l" defTabSz="914400" rtl="0" eaLnBrk="1" latinLnBrk="0" hangingPunct="1">
        <a:lnSpc>
          <a:spcPct val="90000"/>
        </a:lnSpc>
        <a:spcBef>
          <a:spcPts val="1200"/>
        </a:spcBef>
        <a:buClr>
          <a:schemeClr val="bg1">
            <a:lumMod val="65000"/>
          </a:schemeClr>
        </a:buClr>
        <a:buFont typeface="Arial" panose="020B0604020202020204" pitchFamily="34" charset="0"/>
        <a:buChar char="•"/>
        <a:defRPr sz="1200" b="0" kern="1200">
          <a:solidFill>
            <a:schemeClr val="bg1">
              <a:lumMod val="65000"/>
            </a:schemeClr>
          </a:solidFill>
          <a:latin typeface="+mn-lt"/>
          <a:ea typeface="+mn-ea"/>
          <a:cs typeface="+mn-cs"/>
        </a:defRPr>
      </a:lvl3pPr>
      <a:lvl4pPr marL="895350" indent="-176213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Arial" panose="020B0604020202020204" pitchFamily="34" charset="0"/>
        <a:buChar char="»"/>
        <a:defRPr sz="12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166813" indent="-180975" algn="l" defTabSz="914400" rtl="0" eaLnBrk="1" latinLnBrk="0" hangingPunct="1">
        <a:lnSpc>
          <a:spcPct val="90000"/>
        </a:lnSpc>
        <a:spcBef>
          <a:spcPts val="1200"/>
        </a:spcBef>
        <a:buClr>
          <a:schemeClr val="bg1">
            <a:lumMod val="65000"/>
          </a:schemeClr>
        </a:buClr>
        <a:buFont typeface="Arial" panose="020B0604020202020204" pitchFamily="34" charset="0"/>
        <a:buChar char="•"/>
        <a:defRPr sz="1100" kern="1200">
          <a:solidFill>
            <a:schemeClr val="bg1">
              <a:lumMod val="65000"/>
            </a:schemeClr>
          </a:solidFill>
          <a:latin typeface="+mn-lt"/>
          <a:ea typeface="+mn-ea"/>
          <a:cs typeface="+mn-cs"/>
        </a:defRPr>
      </a:lvl5pPr>
      <a:lvl6pPr marL="18796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1">
            <a:lumMod val="65000"/>
            <a:lumOff val="35000"/>
          </a:schemeClr>
        </a:buClr>
        <a:buFont typeface="Arial" panose="020B0604020202020204" pitchFamily="34" charset="0"/>
        <a:buChar char="•"/>
        <a:defRPr sz="1100" i="1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5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5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3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33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33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openxmlformats.org/officeDocument/2006/relationships/image" Target="../media/image33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3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3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1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3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jpe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2.xml"/><Relationship Id="rId6" Type="http://schemas.openxmlformats.org/officeDocument/2006/relationships/image" Target="../media/image22.png"/><Relationship Id="rId11" Type="http://schemas.openxmlformats.org/officeDocument/2006/relationships/hyperlink" Target="https://x.com/himanshugoelmca" TargetMode="External"/><Relationship Id="rId5" Type="http://schemas.openxmlformats.org/officeDocument/2006/relationships/image" Target="../media/image21.png"/><Relationship Id="rId10" Type="http://schemas.openxmlformats.org/officeDocument/2006/relationships/hyperlink" Target="https://github.com/HimanshuGoel/" TargetMode="External"/><Relationship Id="rId4" Type="http://schemas.openxmlformats.org/officeDocument/2006/relationships/image" Target="../media/image20.png"/><Relationship Id="rId9" Type="http://schemas.openxmlformats.org/officeDocument/2006/relationships/hyperlink" Target="https://www.linkedin.com/in/himanshu-goel-mca/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3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sv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0.xml"/><Relationship Id="rId5" Type="http://schemas.openxmlformats.org/officeDocument/2006/relationships/image" Target="../media/image52.svg"/><Relationship Id="rId4" Type="http://schemas.openxmlformats.org/officeDocument/2006/relationships/image" Target="../media/image5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svg"/><Relationship Id="rId7" Type="http://schemas.openxmlformats.org/officeDocument/2006/relationships/image" Target="../media/image56.sv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55.png"/><Relationship Id="rId5" Type="http://schemas.openxmlformats.org/officeDocument/2006/relationships/image" Target="../media/image52.svg"/><Relationship Id="rId4" Type="http://schemas.openxmlformats.org/officeDocument/2006/relationships/image" Target="../media/image51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4.svg"/><Relationship Id="rId7" Type="http://schemas.openxmlformats.org/officeDocument/2006/relationships/image" Target="../media/image56.sv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55.png"/><Relationship Id="rId5" Type="http://schemas.openxmlformats.org/officeDocument/2006/relationships/image" Target="../media/image52.svg"/><Relationship Id="rId4" Type="http://schemas.openxmlformats.org/officeDocument/2006/relationships/image" Target="../media/image51.png"/><Relationship Id="rId9" Type="http://schemas.openxmlformats.org/officeDocument/2006/relationships/image" Target="../media/image58.sv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4.svg"/><Relationship Id="rId7" Type="http://schemas.openxmlformats.org/officeDocument/2006/relationships/image" Target="../media/image52.sv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51.png"/><Relationship Id="rId11" Type="http://schemas.openxmlformats.org/officeDocument/2006/relationships/image" Target="../media/image58.svg"/><Relationship Id="rId5" Type="http://schemas.openxmlformats.org/officeDocument/2006/relationships/image" Target="../media/image60.svg"/><Relationship Id="rId10" Type="http://schemas.openxmlformats.org/officeDocument/2006/relationships/image" Target="../media/image57.png"/><Relationship Id="rId4" Type="http://schemas.openxmlformats.org/officeDocument/2006/relationships/image" Target="../media/image59.png"/><Relationship Id="rId9" Type="http://schemas.openxmlformats.org/officeDocument/2006/relationships/image" Target="../media/image56.sv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58.svg"/><Relationship Id="rId3" Type="http://schemas.openxmlformats.org/officeDocument/2006/relationships/image" Target="../media/image54.svg"/><Relationship Id="rId7" Type="http://schemas.openxmlformats.org/officeDocument/2006/relationships/image" Target="../media/image52.svg"/><Relationship Id="rId12" Type="http://schemas.openxmlformats.org/officeDocument/2006/relationships/image" Target="../media/image57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51.png"/><Relationship Id="rId11" Type="http://schemas.openxmlformats.org/officeDocument/2006/relationships/image" Target="../media/image62.svg"/><Relationship Id="rId5" Type="http://schemas.openxmlformats.org/officeDocument/2006/relationships/image" Target="../media/image60.svg"/><Relationship Id="rId10" Type="http://schemas.openxmlformats.org/officeDocument/2006/relationships/image" Target="../media/image61.png"/><Relationship Id="rId4" Type="http://schemas.openxmlformats.org/officeDocument/2006/relationships/image" Target="../media/image59.png"/><Relationship Id="rId9" Type="http://schemas.openxmlformats.org/officeDocument/2006/relationships/image" Target="../media/image56.sv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62.svg"/><Relationship Id="rId3" Type="http://schemas.openxmlformats.org/officeDocument/2006/relationships/image" Target="../media/image54.svg"/><Relationship Id="rId7" Type="http://schemas.openxmlformats.org/officeDocument/2006/relationships/image" Target="../media/image52.svg"/><Relationship Id="rId12" Type="http://schemas.openxmlformats.org/officeDocument/2006/relationships/image" Target="../media/image61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51.png"/><Relationship Id="rId11" Type="http://schemas.openxmlformats.org/officeDocument/2006/relationships/image" Target="../media/image64.svg"/><Relationship Id="rId5" Type="http://schemas.openxmlformats.org/officeDocument/2006/relationships/image" Target="../media/image60.svg"/><Relationship Id="rId15" Type="http://schemas.openxmlformats.org/officeDocument/2006/relationships/image" Target="../media/image58.svg"/><Relationship Id="rId10" Type="http://schemas.openxmlformats.org/officeDocument/2006/relationships/image" Target="../media/image63.png"/><Relationship Id="rId4" Type="http://schemas.openxmlformats.org/officeDocument/2006/relationships/image" Target="../media/image59.png"/><Relationship Id="rId9" Type="http://schemas.openxmlformats.org/officeDocument/2006/relationships/image" Target="../media/image56.svg"/><Relationship Id="rId14" Type="http://schemas.openxmlformats.org/officeDocument/2006/relationships/image" Target="../media/image5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1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svg"/><Relationship Id="rId13" Type="http://schemas.openxmlformats.org/officeDocument/2006/relationships/image" Target="../media/image65.png"/><Relationship Id="rId18" Type="http://schemas.openxmlformats.org/officeDocument/2006/relationships/image" Target="../media/image58.svg"/><Relationship Id="rId3" Type="http://schemas.openxmlformats.org/officeDocument/2006/relationships/image" Target="../media/image53.png"/><Relationship Id="rId7" Type="http://schemas.openxmlformats.org/officeDocument/2006/relationships/image" Target="../media/image51.png"/><Relationship Id="rId12" Type="http://schemas.openxmlformats.org/officeDocument/2006/relationships/image" Target="../media/image64.svg"/><Relationship Id="rId17" Type="http://schemas.openxmlformats.org/officeDocument/2006/relationships/image" Target="../media/image57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62.svg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60.svg"/><Relationship Id="rId11" Type="http://schemas.openxmlformats.org/officeDocument/2006/relationships/image" Target="../media/image63.png"/><Relationship Id="rId5" Type="http://schemas.openxmlformats.org/officeDocument/2006/relationships/image" Target="../media/image59.png"/><Relationship Id="rId15" Type="http://schemas.openxmlformats.org/officeDocument/2006/relationships/image" Target="../media/image61.png"/><Relationship Id="rId10" Type="http://schemas.openxmlformats.org/officeDocument/2006/relationships/image" Target="../media/image56.svg"/><Relationship Id="rId4" Type="http://schemas.openxmlformats.org/officeDocument/2006/relationships/image" Target="../media/image54.svg"/><Relationship Id="rId9" Type="http://schemas.openxmlformats.org/officeDocument/2006/relationships/image" Target="../media/image55.png"/><Relationship Id="rId14" Type="http://schemas.openxmlformats.org/officeDocument/2006/relationships/image" Target="../media/image66.sv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3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109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31.xml"/><Relationship Id="rId5" Type="http://schemas.openxmlformats.org/officeDocument/2006/relationships/image" Target="../media/image78.jpeg"/><Relationship Id="rId4" Type="http://schemas.openxmlformats.org/officeDocument/2006/relationships/image" Target="../media/image7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8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31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eg"/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3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.org/WAI/standards-guidelines/wcag/" TargetMode="External"/><Relationship Id="rId7" Type="http://schemas.openxmlformats.org/officeDocument/2006/relationships/image" Target="../media/image89.png"/><Relationship Id="rId2" Type="http://schemas.openxmlformats.org/officeDocument/2006/relationships/hyperlink" Target="https://angular.dev/best-practices/a11y" TargetMode="External"/><Relationship Id="rId1" Type="http://schemas.openxmlformats.org/officeDocument/2006/relationships/slideLayout" Target="../slideLayouts/slideLayout110.xml"/><Relationship Id="rId6" Type="http://schemas.openxmlformats.org/officeDocument/2006/relationships/image" Target="../media/image88.png"/><Relationship Id="rId5" Type="http://schemas.openxmlformats.org/officeDocument/2006/relationships/hyperlink" Target="https://developer.chrome.com/docs/lighthouse/overview/" TargetMode="External"/><Relationship Id="rId4" Type="http://schemas.openxmlformats.org/officeDocument/2006/relationships/hyperlink" Target="https://inclusive.microsoft.design/" TargetMode="Externa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3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27.jpe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4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4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4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4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eg"/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4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4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4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jpe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1.xml"/><Relationship Id="rId6" Type="http://schemas.openxmlformats.org/officeDocument/2006/relationships/image" Target="../media/image97.png"/><Relationship Id="rId5" Type="http://schemas.openxmlformats.org/officeDocument/2006/relationships/image" Target="../media/image96.jpeg"/><Relationship Id="rId4" Type="http://schemas.openxmlformats.org/officeDocument/2006/relationships/image" Target="../media/image9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3.xml"/><Relationship Id="rId4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5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5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8">
            <a:extLst>
              <a:ext uri="{FF2B5EF4-FFF2-40B4-BE49-F238E27FC236}">
                <a16:creationId xmlns:a16="http://schemas.microsoft.com/office/drawing/2014/main" id="{AAB9E394-70D6-49B3-A4B3-372688F056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3252" y="3339193"/>
            <a:ext cx="7239907" cy="1920006"/>
          </a:xfrm>
        </p:spPr>
        <p:txBody>
          <a:bodyPr>
            <a:normAutofit/>
          </a:bodyPr>
          <a:lstStyle/>
          <a:p>
            <a:r>
              <a:rPr lang="en-US" sz="4800" dirty="0">
                <a:gradFill flip="none" rotWithShape="1">
                  <a:gsLst>
                    <a:gs pos="0">
                      <a:srgbClr val="C00000">
                        <a:tint val="66000"/>
                        <a:satMod val="160000"/>
                      </a:srgbClr>
                    </a:gs>
                    <a:gs pos="50000">
                      <a:srgbClr val="C00000">
                        <a:tint val="44500"/>
                        <a:satMod val="160000"/>
                      </a:srgbClr>
                    </a:gs>
                    <a:gs pos="100000">
                      <a:srgbClr val="C00000">
                        <a:tint val="23500"/>
                        <a:satMod val="160000"/>
                      </a:srgbClr>
                    </a:gs>
                  </a:gsLst>
                  <a:lin ang="10800000" scaled="1"/>
                  <a:tileRect/>
                </a:gradFill>
              </a:rPr>
              <a:t>Build For Everyone Not Just </a:t>
            </a:r>
            <a:r>
              <a:rPr lang="en-US" sz="4800">
                <a:gradFill flip="none" rotWithShape="1">
                  <a:gsLst>
                    <a:gs pos="0">
                      <a:srgbClr val="C00000">
                        <a:tint val="66000"/>
                        <a:satMod val="160000"/>
                      </a:srgbClr>
                    </a:gs>
                    <a:gs pos="50000">
                      <a:srgbClr val="C00000">
                        <a:tint val="44500"/>
                        <a:satMod val="160000"/>
                      </a:srgbClr>
                    </a:gs>
                    <a:gs pos="100000">
                      <a:srgbClr val="C00000">
                        <a:tint val="23500"/>
                        <a:satMod val="160000"/>
                      </a:srgbClr>
                    </a:gs>
                  </a:gsLst>
                  <a:lin ang="10800000" scaled="1"/>
                  <a:tileRect/>
                </a:gradFill>
              </a:rPr>
              <a:t>The Defaults</a:t>
            </a:r>
            <a:endParaRPr lang="en-IN" sz="4800" noProof="0" dirty="0">
              <a:gradFill flip="none" rotWithShape="1">
                <a:gsLst>
                  <a:gs pos="0">
                    <a:srgbClr val="C00000">
                      <a:tint val="66000"/>
                      <a:satMod val="160000"/>
                    </a:srgbClr>
                  </a:gs>
                  <a:gs pos="50000">
                    <a:srgbClr val="C00000">
                      <a:tint val="44500"/>
                      <a:satMod val="160000"/>
                    </a:srgbClr>
                  </a:gs>
                  <a:gs pos="100000">
                    <a:srgbClr val="C00000">
                      <a:tint val="23500"/>
                      <a:satMod val="160000"/>
                    </a:srgbClr>
                  </a:gs>
                </a:gsLst>
                <a:lin ang="10800000" scaled="1"/>
                <a:tileRect/>
              </a:gradFill>
            </a:endParaRPr>
          </a:p>
        </p:txBody>
      </p:sp>
      <p:sp>
        <p:nvSpPr>
          <p:cNvPr id="10" name="Sous-titre 9">
            <a:extLst>
              <a:ext uri="{FF2B5EF4-FFF2-40B4-BE49-F238E27FC236}">
                <a16:creationId xmlns:a16="http://schemas.microsoft.com/office/drawing/2014/main" id="{FA4EB8CB-A0A1-4B2B-AC55-326D000624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2572" y="5202049"/>
            <a:ext cx="7240587" cy="394705"/>
          </a:xfrm>
        </p:spPr>
        <p:txBody>
          <a:bodyPr/>
          <a:lstStyle/>
          <a:p>
            <a:r>
              <a:rPr lang="en-IN" noProof="0" dirty="0"/>
              <a:t>Easy Ways to Make Your Web Apps Work for Everyone</a:t>
            </a:r>
          </a:p>
        </p:txBody>
      </p:sp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280871F1-FA79-8926-2D27-605D969568F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82" r="11682"/>
          <a:stretch>
            <a:fillRect/>
          </a:stretch>
        </p:blipFill>
        <p:spPr/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9EE32AF-9AF0-6114-D557-85FAB2B50E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92" y="340759"/>
            <a:ext cx="2998434" cy="29984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BDEAA7B-1D83-2205-E745-C1EB3924BB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92884" y="609576"/>
            <a:ext cx="2392062" cy="2392062"/>
          </a:xfrm>
          <a:prstGeom prst="rect">
            <a:avLst/>
          </a:prstGeom>
        </p:spPr>
      </p:pic>
      <p:sp>
        <p:nvSpPr>
          <p:cNvPr id="13" name="Sous-titre 9">
            <a:extLst>
              <a:ext uri="{FF2B5EF4-FFF2-40B4-BE49-F238E27FC236}">
                <a16:creationId xmlns:a16="http://schemas.microsoft.com/office/drawing/2014/main" id="{7BE55050-7CFB-F21D-9606-9DD8D85B363C}"/>
              </a:ext>
            </a:extLst>
          </p:cNvPr>
          <p:cNvSpPr txBox="1">
            <a:spLocks/>
          </p:cNvSpPr>
          <p:nvPr/>
        </p:nvSpPr>
        <p:spPr>
          <a:xfrm>
            <a:off x="6455229" y="6441620"/>
            <a:ext cx="2038546" cy="311606"/>
          </a:xfrm>
          <a:prstGeom prst="rect">
            <a:avLst/>
          </a:prstGeom>
        </p:spPr>
        <p:txBody>
          <a:bodyPr vert="horz" wrap="square" lIns="144000" tIns="108000" rIns="0" bIns="3600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SzPct val="100000"/>
              <a:buFont typeface="Century Gothic" panose="020B0502020202020204" pitchFamily="34" charset="0"/>
              <a:buNone/>
              <a:defRPr sz="1800" b="0" u="none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bg1"/>
              </a:buClr>
              <a:buFont typeface="Arial" panose="020B0604020202020204" pitchFamily="34" charset="0"/>
              <a:buNone/>
              <a:defRPr sz="20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None/>
              <a:defRPr sz="1800" b="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None/>
              <a:defRPr sz="16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None/>
              <a:defRPr sz="1600" i="1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15B1"/>
              </a:buClr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22B5FF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NG Delhi </a:t>
            </a:r>
            <a:r>
              <a:rPr lang="en-GB" sz="1200" dirty="0">
                <a:solidFill>
                  <a:srgbClr val="22B5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22B5FF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August 2025</a:t>
            </a:r>
          </a:p>
        </p:txBody>
      </p:sp>
    </p:spTree>
    <p:extLst>
      <p:ext uri="{BB962C8B-B14F-4D97-AF65-F5344CB8AC3E}">
        <p14:creationId xmlns:p14="http://schemas.microsoft.com/office/powerpoint/2010/main" val="14584574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65FCCE-2107-B7DC-4B46-3992997CE3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ZoneTexte 17">
            <a:extLst>
              <a:ext uri="{FF2B5EF4-FFF2-40B4-BE49-F238E27FC236}">
                <a16:creationId xmlns:a16="http://schemas.microsoft.com/office/drawing/2014/main" id="{09F3C1AC-7B55-61C3-0E2C-25C0808CD5A4}"/>
              </a:ext>
            </a:extLst>
          </p:cNvPr>
          <p:cNvSpPr txBox="1"/>
          <p:nvPr/>
        </p:nvSpPr>
        <p:spPr>
          <a:xfrm>
            <a:off x="443750" y="3260602"/>
            <a:ext cx="3223452" cy="584775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1600" b="1" kern="0" noProof="0" dirty="0">
                <a:solidFill>
                  <a:schemeClr val="bg1"/>
                </a:solidFill>
              </a:rPr>
              <a:t>Example:</a:t>
            </a:r>
            <a:r>
              <a:rPr kumimoji="0" lang="en-IN" sz="16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</a:rPr>
              <a:t> A blind user browsing your app with a screen reader.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EE45F652-9FCD-81EF-49EC-7B789C02A989}"/>
              </a:ext>
            </a:extLst>
          </p:cNvPr>
          <p:cNvSpPr txBox="1"/>
          <p:nvPr/>
        </p:nvSpPr>
        <p:spPr>
          <a:xfrm>
            <a:off x="424546" y="2725908"/>
            <a:ext cx="32132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srgbClr val="A665FF"/>
                    </a:gs>
                  </a:gsLst>
                  <a:lin ang="0" scaled="1"/>
                </a:gradFill>
                <a:effectLst/>
                <a:uLnTx/>
                <a:uFillTx/>
              </a:rPr>
              <a:t>Seeing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91C9E924-76DF-DC1C-E2B5-A0865D3F13FC}"/>
              </a:ext>
            </a:extLst>
          </p:cNvPr>
          <p:cNvSpPr txBox="1"/>
          <p:nvPr/>
        </p:nvSpPr>
        <p:spPr>
          <a:xfrm>
            <a:off x="4271214" y="2725908"/>
            <a:ext cx="30357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srgbClr val="A665FF"/>
                    </a:gs>
                  </a:gsLst>
                  <a:lin ang="0" scaled="1"/>
                </a:gradFill>
                <a:effectLst/>
                <a:uLnTx/>
                <a:uFillTx/>
              </a:rPr>
              <a:t>Hearing</a:t>
            </a:r>
          </a:p>
        </p:txBody>
      </p:sp>
      <p:pic>
        <p:nvPicPr>
          <p:cNvPr id="6" name="Espace réservé pour une image  5" descr="Une image contenant Visage humain, violette, lèvre, Magenta&#10;&#10;Description générée automatiquement">
            <a:extLst>
              <a:ext uri="{FF2B5EF4-FFF2-40B4-BE49-F238E27FC236}">
                <a16:creationId xmlns:a16="http://schemas.microsoft.com/office/drawing/2014/main" id="{869D9892-1D5F-0962-9B06-920BA90DE11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3" name="Titre 2">
            <a:extLst>
              <a:ext uri="{FF2B5EF4-FFF2-40B4-BE49-F238E27FC236}">
                <a16:creationId xmlns:a16="http://schemas.microsoft.com/office/drawing/2014/main" id="{99A6F2D7-074F-947C-6B5D-E87A2C3AD1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067" y="231776"/>
            <a:ext cx="7541967" cy="367005"/>
          </a:xfrm>
        </p:spPr>
        <p:txBody>
          <a:bodyPr/>
          <a:lstStyle/>
          <a:p>
            <a:r>
              <a:rPr lang="en-IN" sz="1800" noProof="0" dirty="0">
                <a:solidFill>
                  <a:schemeClr val="bg1">
                    <a:lumMod val="95000"/>
                  </a:schemeClr>
                </a:solidFill>
                <a:latin typeface="Arial"/>
              </a:rPr>
              <a:t>To Put It Simply with Examples...</a:t>
            </a:r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7BD97F3C-0ED9-4777-40E9-1418BE6D000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90067" y="888040"/>
            <a:ext cx="7541967" cy="1704331"/>
          </a:xfrm>
        </p:spPr>
        <p:txBody>
          <a:bodyPr>
            <a:normAutofit/>
          </a:bodyPr>
          <a:lstStyle/>
          <a:p>
            <a:r>
              <a:rPr lang="en-IN" sz="3200" noProof="0" dirty="0">
                <a:solidFill>
                  <a:schemeClr val="bg2"/>
                </a:solidFill>
              </a:rPr>
              <a:t>Accessibility </a:t>
            </a:r>
            <a:r>
              <a:rPr lang="en-IN" sz="3200" noProof="0" dirty="0"/>
              <a:t>means making apps usable for </a:t>
            </a:r>
            <a:r>
              <a:rPr lang="en-IN" sz="3200" noProof="0" dirty="0">
                <a:solidFill>
                  <a:schemeClr val="accent2"/>
                </a:solidFill>
              </a:rPr>
              <a:t>everyone</a:t>
            </a:r>
            <a:r>
              <a:rPr lang="en-IN" sz="3200" noProof="0" dirty="0"/>
              <a:t>, including people with different disabilities. </a:t>
            </a:r>
          </a:p>
          <a:p>
            <a:endParaRPr lang="en-IN" sz="3200" noProof="0" dirty="0"/>
          </a:p>
        </p:txBody>
      </p:sp>
      <p:sp>
        <p:nvSpPr>
          <p:cNvPr id="2" name="ZoneTexte 17">
            <a:extLst>
              <a:ext uri="{FF2B5EF4-FFF2-40B4-BE49-F238E27FC236}">
                <a16:creationId xmlns:a16="http://schemas.microsoft.com/office/drawing/2014/main" id="{D3FE1F33-FB1A-F026-2AB2-18F686B2E3B8}"/>
              </a:ext>
            </a:extLst>
          </p:cNvPr>
          <p:cNvSpPr txBox="1"/>
          <p:nvPr/>
        </p:nvSpPr>
        <p:spPr>
          <a:xfrm>
            <a:off x="4280816" y="3188647"/>
            <a:ext cx="3045343" cy="83099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1600" b="1" kern="0" noProof="0" dirty="0">
                <a:solidFill>
                  <a:schemeClr val="bg1"/>
                </a:solidFill>
              </a:rPr>
              <a:t>Example:</a:t>
            </a:r>
            <a:r>
              <a:rPr kumimoji="0" lang="en-IN" sz="16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</a:rPr>
              <a:t> A user who relies on captions to watch your tutorial video.</a:t>
            </a:r>
          </a:p>
        </p:txBody>
      </p:sp>
      <p:sp>
        <p:nvSpPr>
          <p:cNvPr id="4" name="ZoneTexte 17">
            <a:extLst>
              <a:ext uri="{FF2B5EF4-FFF2-40B4-BE49-F238E27FC236}">
                <a16:creationId xmlns:a16="http://schemas.microsoft.com/office/drawing/2014/main" id="{48E4C5BF-81EA-F8D4-9D32-2A2252C0D0B8}"/>
              </a:ext>
            </a:extLst>
          </p:cNvPr>
          <p:cNvSpPr txBox="1"/>
          <p:nvPr/>
        </p:nvSpPr>
        <p:spPr>
          <a:xfrm>
            <a:off x="443750" y="5098384"/>
            <a:ext cx="3175470" cy="83099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1600" b="1" kern="0" noProof="0" dirty="0">
                <a:solidFill>
                  <a:schemeClr val="bg1"/>
                </a:solidFill>
              </a:rPr>
              <a:t>Example:</a:t>
            </a:r>
            <a:r>
              <a:rPr kumimoji="0" lang="en-IN" sz="16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</a:rPr>
              <a:t> A person with learning difficulty needing clear and simple content.</a:t>
            </a:r>
          </a:p>
        </p:txBody>
      </p:sp>
      <p:sp>
        <p:nvSpPr>
          <p:cNvPr id="5" name="ZoneTexte 18">
            <a:extLst>
              <a:ext uri="{FF2B5EF4-FFF2-40B4-BE49-F238E27FC236}">
                <a16:creationId xmlns:a16="http://schemas.microsoft.com/office/drawing/2014/main" id="{CF2D8C28-A456-13C1-DD54-83FBDE5775B0}"/>
              </a:ext>
            </a:extLst>
          </p:cNvPr>
          <p:cNvSpPr txBox="1"/>
          <p:nvPr/>
        </p:nvSpPr>
        <p:spPr>
          <a:xfrm>
            <a:off x="434148" y="4609677"/>
            <a:ext cx="32132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srgbClr val="A665FF"/>
                    </a:gs>
                  </a:gsLst>
                  <a:lin ang="0" scaled="1"/>
                </a:gradFill>
                <a:effectLst/>
                <a:uLnTx/>
                <a:uFillTx/>
              </a:rPr>
              <a:t>Understanding</a:t>
            </a:r>
          </a:p>
        </p:txBody>
      </p:sp>
    </p:spTree>
    <p:extLst>
      <p:ext uri="{BB962C8B-B14F-4D97-AF65-F5344CB8AC3E}">
        <p14:creationId xmlns:p14="http://schemas.microsoft.com/office/powerpoint/2010/main" val="14974439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6703DA-CE88-78C9-C65B-6F2E439F6B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ZoneTexte 17">
            <a:extLst>
              <a:ext uri="{FF2B5EF4-FFF2-40B4-BE49-F238E27FC236}">
                <a16:creationId xmlns:a16="http://schemas.microsoft.com/office/drawing/2014/main" id="{F916C534-AA95-A14E-9E38-A2CE9DAE1A9C}"/>
              </a:ext>
            </a:extLst>
          </p:cNvPr>
          <p:cNvSpPr txBox="1"/>
          <p:nvPr/>
        </p:nvSpPr>
        <p:spPr>
          <a:xfrm>
            <a:off x="443750" y="3260602"/>
            <a:ext cx="3223452" cy="584775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1600" b="1" kern="0" noProof="0" dirty="0">
                <a:solidFill>
                  <a:schemeClr val="bg1"/>
                </a:solidFill>
              </a:rPr>
              <a:t>Example:</a:t>
            </a:r>
            <a:r>
              <a:rPr kumimoji="0" lang="en-IN" sz="16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</a:rPr>
              <a:t> A blind user browsing your app with a screen reader.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336CCE12-B273-9B55-CAB6-5A73C4C70544}"/>
              </a:ext>
            </a:extLst>
          </p:cNvPr>
          <p:cNvSpPr txBox="1"/>
          <p:nvPr/>
        </p:nvSpPr>
        <p:spPr>
          <a:xfrm>
            <a:off x="424546" y="2725908"/>
            <a:ext cx="32132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srgbClr val="A665FF"/>
                    </a:gs>
                  </a:gsLst>
                  <a:lin ang="0" scaled="1"/>
                </a:gradFill>
                <a:effectLst/>
                <a:uLnTx/>
                <a:uFillTx/>
              </a:rPr>
              <a:t>Seeing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604A0901-0201-CBAD-2ED5-0BAD25DF9410}"/>
              </a:ext>
            </a:extLst>
          </p:cNvPr>
          <p:cNvSpPr txBox="1"/>
          <p:nvPr/>
        </p:nvSpPr>
        <p:spPr>
          <a:xfrm>
            <a:off x="4271214" y="2725908"/>
            <a:ext cx="30357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srgbClr val="A665FF"/>
                    </a:gs>
                  </a:gsLst>
                  <a:lin ang="0" scaled="1"/>
                </a:gradFill>
                <a:effectLst/>
                <a:uLnTx/>
                <a:uFillTx/>
              </a:rPr>
              <a:t>Hearing</a:t>
            </a:r>
          </a:p>
        </p:txBody>
      </p:sp>
      <p:pic>
        <p:nvPicPr>
          <p:cNvPr id="6" name="Espace réservé pour une image  5" descr="Une image contenant Visage humain, violette, lèvre, Magenta&#10;&#10;Description générée automatiquement">
            <a:extLst>
              <a:ext uri="{FF2B5EF4-FFF2-40B4-BE49-F238E27FC236}">
                <a16:creationId xmlns:a16="http://schemas.microsoft.com/office/drawing/2014/main" id="{BB37631B-AEA9-AC1A-9CD9-25AB55FB661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3" name="Titre 2">
            <a:extLst>
              <a:ext uri="{FF2B5EF4-FFF2-40B4-BE49-F238E27FC236}">
                <a16:creationId xmlns:a16="http://schemas.microsoft.com/office/drawing/2014/main" id="{0713464F-B299-FDAC-D115-E90FCA1EE0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067" y="231776"/>
            <a:ext cx="7541967" cy="367005"/>
          </a:xfrm>
        </p:spPr>
        <p:txBody>
          <a:bodyPr/>
          <a:lstStyle/>
          <a:p>
            <a:r>
              <a:rPr lang="en-IN" sz="1800" noProof="0" dirty="0">
                <a:solidFill>
                  <a:schemeClr val="bg1">
                    <a:lumMod val="95000"/>
                  </a:schemeClr>
                </a:solidFill>
                <a:latin typeface="Arial"/>
              </a:rPr>
              <a:t>To Put It Simply with Examples...</a:t>
            </a:r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728D533C-2299-3D3B-E23E-4B3F1172630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90067" y="888040"/>
            <a:ext cx="7541967" cy="1704331"/>
          </a:xfrm>
        </p:spPr>
        <p:txBody>
          <a:bodyPr>
            <a:normAutofit/>
          </a:bodyPr>
          <a:lstStyle/>
          <a:p>
            <a:r>
              <a:rPr lang="en-IN" sz="3200" noProof="0" dirty="0">
                <a:solidFill>
                  <a:schemeClr val="bg2"/>
                </a:solidFill>
              </a:rPr>
              <a:t>Accessibility </a:t>
            </a:r>
            <a:r>
              <a:rPr lang="en-IN" sz="3200" noProof="0" dirty="0"/>
              <a:t>means making apps usable for </a:t>
            </a:r>
            <a:r>
              <a:rPr lang="en-IN" sz="3200" noProof="0" dirty="0">
                <a:solidFill>
                  <a:schemeClr val="accent2"/>
                </a:solidFill>
              </a:rPr>
              <a:t>everyone</a:t>
            </a:r>
            <a:r>
              <a:rPr lang="en-IN" sz="3200" noProof="0" dirty="0"/>
              <a:t>, including people with different disabilities. </a:t>
            </a:r>
          </a:p>
          <a:p>
            <a:endParaRPr lang="en-IN" sz="3200" noProof="0" dirty="0"/>
          </a:p>
        </p:txBody>
      </p:sp>
      <p:sp>
        <p:nvSpPr>
          <p:cNvPr id="2" name="ZoneTexte 17">
            <a:extLst>
              <a:ext uri="{FF2B5EF4-FFF2-40B4-BE49-F238E27FC236}">
                <a16:creationId xmlns:a16="http://schemas.microsoft.com/office/drawing/2014/main" id="{4894F08E-A297-0F3A-31E1-FBAAAD2225B8}"/>
              </a:ext>
            </a:extLst>
          </p:cNvPr>
          <p:cNvSpPr txBox="1"/>
          <p:nvPr/>
        </p:nvSpPr>
        <p:spPr>
          <a:xfrm>
            <a:off x="4280816" y="3188647"/>
            <a:ext cx="3045343" cy="83099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1600" b="1" kern="0" noProof="0" dirty="0">
                <a:solidFill>
                  <a:schemeClr val="bg1"/>
                </a:solidFill>
              </a:rPr>
              <a:t>Example:</a:t>
            </a:r>
            <a:r>
              <a:rPr kumimoji="0" lang="en-IN" sz="16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</a:rPr>
              <a:t> A user who relies on captions to watch your tutorial video</a:t>
            </a:r>
          </a:p>
        </p:txBody>
      </p:sp>
      <p:sp>
        <p:nvSpPr>
          <p:cNvPr id="4" name="ZoneTexte 17">
            <a:extLst>
              <a:ext uri="{FF2B5EF4-FFF2-40B4-BE49-F238E27FC236}">
                <a16:creationId xmlns:a16="http://schemas.microsoft.com/office/drawing/2014/main" id="{B05375AC-2129-68EE-4FF2-DA03CF01C02E}"/>
              </a:ext>
            </a:extLst>
          </p:cNvPr>
          <p:cNvSpPr txBox="1"/>
          <p:nvPr/>
        </p:nvSpPr>
        <p:spPr>
          <a:xfrm>
            <a:off x="443750" y="5098384"/>
            <a:ext cx="3175470" cy="83099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1600" b="1" kern="0" noProof="0" dirty="0">
                <a:solidFill>
                  <a:schemeClr val="bg1"/>
                </a:solidFill>
              </a:rPr>
              <a:t>Example:</a:t>
            </a:r>
            <a:r>
              <a:rPr kumimoji="0" lang="en-IN" sz="16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</a:rPr>
              <a:t> A person with learning difficulty needing clear and simple content.</a:t>
            </a:r>
          </a:p>
        </p:txBody>
      </p:sp>
      <p:sp>
        <p:nvSpPr>
          <p:cNvPr id="5" name="ZoneTexte 18">
            <a:extLst>
              <a:ext uri="{FF2B5EF4-FFF2-40B4-BE49-F238E27FC236}">
                <a16:creationId xmlns:a16="http://schemas.microsoft.com/office/drawing/2014/main" id="{D1A799F0-10AB-46B8-D0E9-3A689503BE6B}"/>
              </a:ext>
            </a:extLst>
          </p:cNvPr>
          <p:cNvSpPr txBox="1"/>
          <p:nvPr/>
        </p:nvSpPr>
        <p:spPr>
          <a:xfrm>
            <a:off x="434148" y="4609677"/>
            <a:ext cx="32132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srgbClr val="A665FF"/>
                    </a:gs>
                  </a:gsLst>
                  <a:lin ang="0" scaled="1"/>
                </a:gradFill>
                <a:effectLst/>
                <a:uLnTx/>
                <a:uFillTx/>
              </a:rPr>
              <a:t>Understanding</a:t>
            </a:r>
          </a:p>
        </p:txBody>
      </p:sp>
      <p:sp>
        <p:nvSpPr>
          <p:cNvPr id="7" name="ZoneTexte 17">
            <a:extLst>
              <a:ext uri="{FF2B5EF4-FFF2-40B4-BE49-F238E27FC236}">
                <a16:creationId xmlns:a16="http://schemas.microsoft.com/office/drawing/2014/main" id="{91EC0016-E929-0405-53A6-1DE56813273E}"/>
              </a:ext>
            </a:extLst>
          </p:cNvPr>
          <p:cNvSpPr txBox="1"/>
          <p:nvPr/>
        </p:nvSpPr>
        <p:spPr>
          <a:xfrm>
            <a:off x="4354211" y="5125423"/>
            <a:ext cx="3045343" cy="83099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1600" b="1" kern="0" noProof="0" dirty="0">
                <a:solidFill>
                  <a:schemeClr val="bg1"/>
                </a:solidFill>
              </a:rPr>
              <a:t>Example:</a:t>
            </a:r>
            <a:r>
              <a:rPr kumimoji="0" lang="en-IN" sz="16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</a:rPr>
              <a:t> A user who can't use a mouse and uses only a keyboard.</a:t>
            </a:r>
          </a:p>
        </p:txBody>
      </p:sp>
      <p:sp>
        <p:nvSpPr>
          <p:cNvPr id="9" name="ZoneTexte 18">
            <a:extLst>
              <a:ext uri="{FF2B5EF4-FFF2-40B4-BE49-F238E27FC236}">
                <a16:creationId xmlns:a16="http://schemas.microsoft.com/office/drawing/2014/main" id="{8899031D-90F9-54D2-34E4-B9C7AAE693C0}"/>
              </a:ext>
            </a:extLst>
          </p:cNvPr>
          <p:cNvSpPr txBox="1"/>
          <p:nvPr/>
        </p:nvSpPr>
        <p:spPr>
          <a:xfrm>
            <a:off x="4344609" y="4636716"/>
            <a:ext cx="30357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srgbClr val="A665FF"/>
                    </a:gs>
                  </a:gsLst>
                  <a:lin ang="0" scaled="1"/>
                </a:gradFill>
                <a:effectLst/>
                <a:uLnTx/>
                <a:uFillTx/>
              </a:rPr>
              <a:t>Moving</a:t>
            </a:r>
          </a:p>
        </p:txBody>
      </p:sp>
    </p:spTree>
    <p:extLst>
      <p:ext uri="{BB962C8B-B14F-4D97-AF65-F5344CB8AC3E}">
        <p14:creationId xmlns:p14="http://schemas.microsoft.com/office/powerpoint/2010/main" val="18516059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57395C-8CEB-BFA8-29A7-37BCBFECD7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68850730-A4CA-A30A-3FB0-001D0278E2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522" y="2459668"/>
            <a:ext cx="7566024" cy="2786226"/>
          </a:xfrm>
        </p:spPr>
        <p:txBody>
          <a:bodyPr/>
          <a:lstStyle/>
          <a:p>
            <a:pPr marL="0" indent="0">
              <a:buNone/>
            </a:pPr>
            <a:r>
              <a:rPr lang="en-IN" sz="2400" b="1" noProof="0" dirty="0"/>
              <a:t>Types of Accessibility Needs</a:t>
            </a:r>
          </a:p>
        </p:txBody>
      </p:sp>
      <p:sp>
        <p:nvSpPr>
          <p:cNvPr id="10" name="TextBox 25">
            <a:extLst>
              <a:ext uri="{FF2B5EF4-FFF2-40B4-BE49-F238E27FC236}">
                <a16:creationId xmlns:a16="http://schemas.microsoft.com/office/drawing/2014/main" id="{CDB70FAB-78A7-3E7C-3F12-14C1A1DC4F90}"/>
              </a:ext>
            </a:extLst>
          </p:cNvPr>
          <p:cNvSpPr txBox="1">
            <a:spLocks/>
          </p:cNvSpPr>
          <p:nvPr/>
        </p:nvSpPr>
        <p:spPr>
          <a:xfrm>
            <a:off x="257175" y="3301494"/>
            <a:ext cx="2520448" cy="1414488"/>
          </a:xfrm>
          <a:prstGeom prst="rect">
            <a:avLst/>
          </a:prstGeom>
          <a:noFill/>
        </p:spPr>
        <p:txBody>
          <a:bodyPr wrap="square" rtlCol="0" anchor="ctr">
            <a:normAutofit/>
          </a:bodyPr>
          <a:lstStyle/>
          <a:p>
            <a:pPr algn="ctr"/>
            <a:r>
              <a:rPr lang="en-IN" sz="2800" b="1" noProof="0" dirty="0">
                <a:solidFill>
                  <a:schemeClr val="tx2"/>
                </a:solidFill>
              </a:rPr>
              <a:t>Permanent</a:t>
            </a:r>
          </a:p>
          <a:p>
            <a:pPr algn="ctr">
              <a:spcBef>
                <a:spcPts val="600"/>
              </a:spcBef>
            </a:pPr>
            <a:r>
              <a:rPr lang="en-IN" sz="1400" noProof="0" dirty="0">
                <a:solidFill>
                  <a:schemeClr val="bg1"/>
                </a:solidFill>
              </a:rPr>
              <a:t>A person born blind or with a missing limb</a:t>
            </a:r>
          </a:p>
        </p:txBody>
      </p:sp>
      <p:sp>
        <p:nvSpPr>
          <p:cNvPr id="11" name="TextBox 26">
            <a:extLst>
              <a:ext uri="{FF2B5EF4-FFF2-40B4-BE49-F238E27FC236}">
                <a16:creationId xmlns:a16="http://schemas.microsoft.com/office/drawing/2014/main" id="{327288B7-D6F1-326C-EBF3-21E0B155EA2D}"/>
              </a:ext>
            </a:extLst>
          </p:cNvPr>
          <p:cNvSpPr txBox="1"/>
          <p:nvPr/>
        </p:nvSpPr>
        <p:spPr>
          <a:xfrm>
            <a:off x="2782310" y="3301495"/>
            <a:ext cx="2520448" cy="1414488"/>
          </a:xfrm>
          <a:prstGeom prst="rect">
            <a:avLst/>
          </a:prstGeom>
          <a:noFill/>
        </p:spPr>
        <p:txBody>
          <a:bodyPr wrap="square" rtlCol="0" anchor="ctr">
            <a:normAutofit/>
          </a:bodyPr>
          <a:lstStyle/>
          <a:p>
            <a:pPr algn="ctr"/>
            <a:r>
              <a:rPr lang="en-IN" sz="2800" b="1" noProof="0" dirty="0">
                <a:solidFill>
                  <a:schemeClr val="accent3"/>
                </a:solidFill>
              </a:rPr>
              <a:t>Temporary</a:t>
            </a:r>
          </a:p>
          <a:p>
            <a:pPr algn="ctr">
              <a:spcBef>
                <a:spcPts val="600"/>
              </a:spcBef>
            </a:pPr>
            <a:r>
              <a:rPr lang="en-IN" sz="1400" noProof="0" dirty="0">
                <a:solidFill>
                  <a:schemeClr val="bg1"/>
                </a:solidFill>
              </a:rPr>
              <a:t>A broken arm, eye surgery, or ear infection</a:t>
            </a:r>
          </a:p>
        </p:txBody>
      </p:sp>
      <p:sp>
        <p:nvSpPr>
          <p:cNvPr id="12" name="TextBox 31">
            <a:extLst>
              <a:ext uri="{FF2B5EF4-FFF2-40B4-BE49-F238E27FC236}">
                <a16:creationId xmlns:a16="http://schemas.microsoft.com/office/drawing/2014/main" id="{E17937AD-3DCC-3188-A300-48F03F9E802C}"/>
              </a:ext>
            </a:extLst>
          </p:cNvPr>
          <p:cNvSpPr txBox="1"/>
          <p:nvPr/>
        </p:nvSpPr>
        <p:spPr>
          <a:xfrm>
            <a:off x="5302750" y="3301495"/>
            <a:ext cx="2520448" cy="1414488"/>
          </a:xfrm>
          <a:prstGeom prst="rect">
            <a:avLst/>
          </a:prstGeom>
          <a:noFill/>
        </p:spPr>
        <p:txBody>
          <a:bodyPr wrap="square" rtlCol="0" anchor="ctr">
            <a:normAutofit fontScale="77500" lnSpcReduction="20000"/>
          </a:bodyPr>
          <a:lstStyle/>
          <a:p>
            <a:pPr algn="ctr"/>
            <a:endParaRPr lang="en-IN" sz="2800" b="1" noProof="0" dirty="0">
              <a:solidFill>
                <a:schemeClr val="accent1"/>
              </a:solidFill>
            </a:endParaRPr>
          </a:p>
          <a:p>
            <a:pPr algn="ctr"/>
            <a:r>
              <a:rPr lang="en-IN" sz="3600" b="1" noProof="0" dirty="0">
                <a:solidFill>
                  <a:schemeClr val="accent1"/>
                </a:solidFill>
              </a:rPr>
              <a:t>Situational</a:t>
            </a:r>
          </a:p>
          <a:p>
            <a:pPr algn="ctr">
              <a:spcBef>
                <a:spcPts val="600"/>
              </a:spcBef>
            </a:pPr>
            <a:r>
              <a:rPr lang="en-IN" sz="1500" noProof="0" dirty="0">
                <a:solidFill>
                  <a:schemeClr val="bg1"/>
                </a:solidFill>
              </a:rPr>
              <a:t>Using a phone in bright sunlight</a:t>
            </a:r>
          </a:p>
          <a:p>
            <a:pPr algn="ctr">
              <a:spcBef>
                <a:spcPts val="600"/>
              </a:spcBef>
            </a:pPr>
            <a:r>
              <a:rPr lang="en-IN" sz="1500" noProof="0" dirty="0">
                <a:solidFill>
                  <a:schemeClr val="bg1"/>
                </a:solidFill>
              </a:rPr>
              <a:t>Watching a video in a noisy train</a:t>
            </a:r>
          </a:p>
          <a:p>
            <a:pPr algn="ctr">
              <a:spcBef>
                <a:spcPts val="600"/>
              </a:spcBef>
            </a:pPr>
            <a:r>
              <a:rPr lang="en-IN" sz="1500" noProof="0" dirty="0">
                <a:solidFill>
                  <a:schemeClr val="bg1"/>
                </a:solidFill>
              </a:rPr>
              <a:t>Holding a baby with one hand</a:t>
            </a:r>
          </a:p>
        </p:txBody>
      </p:sp>
      <p:cxnSp>
        <p:nvCxnSpPr>
          <p:cNvPr id="16" name="Straight Connector 13">
            <a:extLst>
              <a:ext uri="{FF2B5EF4-FFF2-40B4-BE49-F238E27FC236}">
                <a16:creationId xmlns:a16="http://schemas.microsoft.com/office/drawing/2014/main" id="{E24D8399-A7AA-E240-6EBA-7BBA5CE11360}"/>
              </a:ext>
            </a:extLst>
          </p:cNvPr>
          <p:cNvCxnSpPr>
            <a:cxnSpLocks/>
          </p:cNvCxnSpPr>
          <p:nvPr/>
        </p:nvCxnSpPr>
        <p:spPr>
          <a:xfrm flipH="1">
            <a:off x="5302750" y="3207224"/>
            <a:ext cx="8" cy="163790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ZoneTexte 11">
            <a:extLst>
              <a:ext uri="{FF2B5EF4-FFF2-40B4-BE49-F238E27FC236}">
                <a16:creationId xmlns:a16="http://schemas.microsoft.com/office/drawing/2014/main" id="{99666F6F-FED2-29B9-B911-2881715E7A33}"/>
              </a:ext>
            </a:extLst>
          </p:cNvPr>
          <p:cNvSpPr txBox="1"/>
          <p:nvPr/>
        </p:nvSpPr>
        <p:spPr>
          <a:xfrm>
            <a:off x="270797" y="469693"/>
            <a:ext cx="7760400" cy="127419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IN" sz="3200" noProof="0" dirty="0">
                <a:gradFill>
                  <a:gsLst>
                    <a:gs pos="100000">
                      <a:schemeClr val="accent2"/>
                    </a:gs>
                    <a:gs pos="0">
                      <a:schemeClr val="bg1"/>
                    </a:gs>
                  </a:gsLst>
                  <a:lin ang="0" scaled="0"/>
                </a:gradFill>
              </a:rPr>
              <a:t>Accessibility also helps people in a variety of situations – not just with long-term disabilities.</a:t>
            </a:r>
            <a:endParaRPr lang="en-IN" sz="3200" noProof="0" dirty="0">
              <a:solidFill>
                <a:schemeClr val="bg1"/>
              </a:solidFill>
            </a:endParaRP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157FC31C-CCFE-3FE6-036B-E26DDC2FBE5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n-IN" noProof="0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BFBC1E2-16DF-0C9C-A0E0-ECA8505FB7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1244" y="1009044"/>
            <a:ext cx="3670484" cy="4100284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5" name="Straight Connector 13">
            <a:extLst>
              <a:ext uri="{FF2B5EF4-FFF2-40B4-BE49-F238E27FC236}">
                <a16:creationId xmlns:a16="http://schemas.microsoft.com/office/drawing/2014/main" id="{FED39ADD-BA22-1A3A-B120-3FDEA0E09AA3}"/>
              </a:ext>
            </a:extLst>
          </p:cNvPr>
          <p:cNvCxnSpPr>
            <a:cxnSpLocks/>
          </p:cNvCxnSpPr>
          <p:nvPr/>
        </p:nvCxnSpPr>
        <p:spPr>
          <a:xfrm flipH="1">
            <a:off x="2762478" y="3207224"/>
            <a:ext cx="8" cy="163790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76672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FB1DEC-7FC0-3936-DA80-8F9437CCF4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7" descr="En bild som visar Färggrann, suddig, ljus&#10;&#10;Automatiskt genererad beskrivning">
            <a:extLst>
              <a:ext uri="{FF2B5EF4-FFF2-40B4-BE49-F238E27FC236}">
                <a16:creationId xmlns:a16="http://schemas.microsoft.com/office/drawing/2014/main" id="{904C97AF-3C31-0CC4-75CE-0F7E49F9DCC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/>
          <a:stretch/>
        </p:blipFill>
        <p:spPr>
          <a:xfrm>
            <a:off x="-7492" y="0"/>
            <a:ext cx="12199491" cy="6858000"/>
          </a:xfrm>
          <a:prstGeom prst="rect">
            <a:avLst/>
          </a:prstGeom>
        </p:spPr>
      </p:pic>
      <p:sp>
        <p:nvSpPr>
          <p:cNvPr id="2" name="Text 2">
            <a:extLst>
              <a:ext uri="{FF2B5EF4-FFF2-40B4-BE49-F238E27FC236}">
                <a16:creationId xmlns:a16="http://schemas.microsoft.com/office/drawing/2014/main" id="{8F48E6C2-4B35-C6B3-D952-85096D8341C7}"/>
              </a:ext>
            </a:extLst>
          </p:cNvPr>
          <p:cNvSpPr/>
          <p:nvPr/>
        </p:nvSpPr>
        <p:spPr>
          <a:xfrm>
            <a:off x="1831489" y="2488420"/>
            <a:ext cx="8707677" cy="1291729"/>
          </a:xfrm>
          <a:prstGeom prst="rect">
            <a:avLst/>
          </a:prstGeom>
          <a:noFill/>
          <a:ln/>
        </p:spPr>
        <p:txBody>
          <a:bodyPr wrap="square" lIns="360000" tIns="360000" rIns="0" bIns="0" rtlCol="0" anchor="b"/>
          <a:lstStyle/>
          <a:p>
            <a:pPr marL="0" marR="0" lvl="0" indent="0" defTabSz="914400" eaLnBrk="1" fontAlgn="auto" latinLnBrk="0" hangingPunct="1">
              <a:lnSpc>
                <a:spcPts val="5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6000" b="0" i="0" u="none" strike="noStrike" kern="0" cap="none" spc="-15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srgbClr val="FF00FF"/>
                    </a:gs>
                  </a:gsLst>
                  <a:lin ang="0" scaled="0"/>
                </a:gradFill>
                <a:effectLst/>
                <a:uLnTx/>
                <a:uFillTx/>
                <a:latin typeface="Arial Regular" pitchFamily="34" charset="0"/>
                <a:ea typeface="Arial Regular" pitchFamily="34" charset="-122"/>
                <a:cs typeface="Arial Regular" pitchFamily="34" charset="-120"/>
              </a:rPr>
              <a:t>Why Accessibility Matters</a:t>
            </a:r>
            <a:endParaRPr kumimoji="0" lang="en-IN" sz="6000" b="0" i="0" u="none" strike="noStrike" kern="0" cap="none" spc="-150" normalizeH="0" baseline="0" noProof="0" dirty="0">
              <a:ln>
                <a:noFill/>
              </a:ln>
              <a:gradFill>
                <a:gsLst>
                  <a:gs pos="0">
                    <a:prstClr val="white"/>
                  </a:gs>
                  <a:gs pos="100000">
                    <a:srgbClr val="FF00FF"/>
                  </a:gs>
                </a:gsLst>
                <a:lin ang="0" scaled="0"/>
              </a:gra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933963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FE11A4-9586-3B55-A012-476AE06112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915775CD-1FB1-102E-C48C-69824D601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513" y="231775"/>
            <a:ext cx="11596687" cy="440872"/>
          </a:xfrm>
        </p:spPr>
        <p:txBody>
          <a:bodyPr/>
          <a:lstStyle/>
          <a:p>
            <a:r>
              <a:rPr lang="en-IN" noProof="0" dirty="0"/>
              <a:t>4 Simple Reasons to </a:t>
            </a:r>
            <a:r>
              <a:rPr lang="en-IN" dirty="0"/>
              <a:t>Care About Accessibility</a:t>
            </a:r>
            <a:endParaRPr lang="en-IN" sz="1800" noProof="0" dirty="0">
              <a:solidFill>
                <a:prstClr val="black">
                  <a:lumMod val="65000"/>
                  <a:lumOff val="35000"/>
                </a:prstClr>
              </a:solidFill>
              <a:latin typeface="Arial"/>
            </a:endParaRPr>
          </a:p>
        </p:txBody>
      </p:sp>
      <p:sp>
        <p:nvSpPr>
          <p:cNvPr id="24" name="Rectangle : coins arrondis 23">
            <a:extLst>
              <a:ext uri="{FF2B5EF4-FFF2-40B4-BE49-F238E27FC236}">
                <a16:creationId xmlns:a16="http://schemas.microsoft.com/office/drawing/2014/main" id="{17188144-76F3-4A95-F956-43185FEEA2A1}"/>
              </a:ext>
            </a:extLst>
          </p:cNvPr>
          <p:cNvSpPr/>
          <p:nvPr/>
        </p:nvSpPr>
        <p:spPr>
          <a:xfrm>
            <a:off x="777835" y="1040353"/>
            <a:ext cx="4282238" cy="2589388"/>
          </a:xfrm>
          <a:prstGeom prst="roundRect">
            <a:avLst>
              <a:gd name="adj" fmla="val 4405"/>
            </a:avLst>
          </a:prstGeom>
          <a:solidFill>
            <a:srgbClr val="0F0F0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720BCE8A-A915-6B48-67CE-46F99805FCA5}"/>
              </a:ext>
            </a:extLst>
          </p:cNvPr>
          <p:cNvSpPr txBox="1"/>
          <p:nvPr/>
        </p:nvSpPr>
        <p:spPr>
          <a:xfrm>
            <a:off x="1140985" y="1929391"/>
            <a:ext cx="3428233" cy="584775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</a:rPr>
              <a:t>The web is a public space — everyone deserves full access.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F92FE7C9-6037-5E32-C146-A6B3666554EB}"/>
              </a:ext>
            </a:extLst>
          </p:cNvPr>
          <p:cNvSpPr txBox="1"/>
          <p:nvPr/>
        </p:nvSpPr>
        <p:spPr>
          <a:xfrm>
            <a:off x="1140986" y="1347522"/>
            <a:ext cx="303574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</a:rPr>
              <a:t>Reason #1</a:t>
            </a:r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B53930BE-ABAB-8805-1062-71291391C50B}"/>
              </a:ext>
            </a:extLst>
          </p:cNvPr>
          <p:cNvSpPr txBox="1"/>
          <p:nvPr/>
        </p:nvSpPr>
        <p:spPr>
          <a:xfrm>
            <a:off x="1140986" y="1548690"/>
            <a:ext cx="30357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srgbClr val="A665FF"/>
                    </a:gs>
                  </a:gsLst>
                  <a:lin ang="0" scaled="1"/>
                </a:gradFill>
                <a:effectLst/>
                <a:uLnTx/>
                <a:uFillTx/>
              </a:rPr>
              <a:t>Digital Equality</a:t>
            </a:r>
          </a:p>
        </p:txBody>
      </p:sp>
      <p:pic>
        <p:nvPicPr>
          <p:cNvPr id="5" name="Graphique 4">
            <a:extLst>
              <a:ext uri="{FF2B5EF4-FFF2-40B4-BE49-F238E27FC236}">
                <a16:creationId xmlns:a16="http://schemas.microsoft.com/office/drawing/2014/main" id="{5FA9F266-E454-4118-98E5-049EF542897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86898" y="1519379"/>
            <a:ext cx="266644" cy="268061"/>
          </a:xfrm>
          <a:prstGeom prst="rect">
            <a:avLst/>
          </a:prstGeom>
        </p:spPr>
      </p:pic>
      <p:sp>
        <p:nvSpPr>
          <p:cNvPr id="14" name="ZoneTexte 24">
            <a:extLst>
              <a:ext uri="{FF2B5EF4-FFF2-40B4-BE49-F238E27FC236}">
                <a16:creationId xmlns:a16="http://schemas.microsoft.com/office/drawing/2014/main" id="{BC066926-70D8-1F7B-740B-F3BD72098AB1}"/>
              </a:ext>
            </a:extLst>
          </p:cNvPr>
          <p:cNvSpPr txBox="1"/>
          <p:nvPr/>
        </p:nvSpPr>
        <p:spPr>
          <a:xfrm>
            <a:off x="1156346" y="2485021"/>
            <a:ext cx="3428233" cy="584775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</a:rPr>
              <a:t>It’s not just good tech, it’s digital justice.</a:t>
            </a:r>
          </a:p>
        </p:txBody>
      </p:sp>
    </p:spTree>
    <p:extLst>
      <p:ext uri="{BB962C8B-B14F-4D97-AF65-F5344CB8AC3E}">
        <p14:creationId xmlns:p14="http://schemas.microsoft.com/office/powerpoint/2010/main" val="20242630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094D8D-4E32-5798-E45C-1BA3361A2F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00493741-4FDE-92DE-29EC-4A07970B80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513" y="231775"/>
            <a:ext cx="11596687" cy="440872"/>
          </a:xfrm>
        </p:spPr>
        <p:txBody>
          <a:bodyPr/>
          <a:lstStyle/>
          <a:p>
            <a:r>
              <a:rPr lang="en-IN" noProof="0" dirty="0"/>
              <a:t>4 Simple Reasons to </a:t>
            </a:r>
            <a:r>
              <a:rPr lang="en-IN" dirty="0"/>
              <a:t>Care About Accessibility</a:t>
            </a:r>
            <a:endParaRPr lang="en-IN" sz="1800" noProof="0" dirty="0">
              <a:solidFill>
                <a:prstClr val="black">
                  <a:lumMod val="65000"/>
                  <a:lumOff val="35000"/>
                </a:prstClr>
              </a:solidFill>
              <a:latin typeface="Arial"/>
            </a:endParaRPr>
          </a:p>
        </p:txBody>
      </p:sp>
      <p:sp>
        <p:nvSpPr>
          <p:cNvPr id="24" name="Rectangle : coins arrondis 23">
            <a:extLst>
              <a:ext uri="{FF2B5EF4-FFF2-40B4-BE49-F238E27FC236}">
                <a16:creationId xmlns:a16="http://schemas.microsoft.com/office/drawing/2014/main" id="{4A2EE3E9-CFCE-7001-C149-8C99D91396CC}"/>
              </a:ext>
            </a:extLst>
          </p:cNvPr>
          <p:cNvSpPr/>
          <p:nvPr/>
        </p:nvSpPr>
        <p:spPr>
          <a:xfrm>
            <a:off x="777835" y="1040353"/>
            <a:ext cx="4282238" cy="2589388"/>
          </a:xfrm>
          <a:prstGeom prst="roundRect">
            <a:avLst>
              <a:gd name="adj" fmla="val 4405"/>
            </a:avLst>
          </a:prstGeom>
          <a:solidFill>
            <a:srgbClr val="0F0F0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C787B10B-EEAD-CA5E-FF32-A1993E3EFAFF}"/>
              </a:ext>
            </a:extLst>
          </p:cNvPr>
          <p:cNvSpPr txBox="1"/>
          <p:nvPr/>
        </p:nvSpPr>
        <p:spPr>
          <a:xfrm>
            <a:off x="1140985" y="1929391"/>
            <a:ext cx="3428233" cy="584775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</a:rPr>
              <a:t>The web is a public space — everyone deserves full access.</a:t>
            </a:r>
          </a:p>
        </p:txBody>
      </p:sp>
      <p:sp>
        <p:nvSpPr>
          <p:cNvPr id="27" name="Rectangle : coins arrondis 26">
            <a:extLst>
              <a:ext uri="{FF2B5EF4-FFF2-40B4-BE49-F238E27FC236}">
                <a16:creationId xmlns:a16="http://schemas.microsoft.com/office/drawing/2014/main" id="{52625F81-3B0E-EC53-D4CA-5C7B252594AA}"/>
              </a:ext>
            </a:extLst>
          </p:cNvPr>
          <p:cNvSpPr/>
          <p:nvPr/>
        </p:nvSpPr>
        <p:spPr>
          <a:xfrm>
            <a:off x="5699972" y="1019112"/>
            <a:ext cx="4061545" cy="2583671"/>
          </a:xfrm>
          <a:prstGeom prst="roundRect">
            <a:avLst>
              <a:gd name="adj" fmla="val 4405"/>
            </a:avLst>
          </a:prstGeom>
          <a:solidFill>
            <a:srgbClr val="0F0F0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C255F8A5-5B3A-70F5-1695-9096AFFF24E9}"/>
              </a:ext>
            </a:extLst>
          </p:cNvPr>
          <p:cNvSpPr txBox="1"/>
          <p:nvPr/>
        </p:nvSpPr>
        <p:spPr>
          <a:xfrm>
            <a:off x="5972819" y="1963216"/>
            <a:ext cx="3428233" cy="523220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4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</a:rPr>
              <a:t>Required by laws like Section 508 in US,</a:t>
            </a:r>
            <a:r>
              <a:rPr lang="en-IN" sz="1400" kern="0" noProof="0" dirty="0">
                <a:solidFill>
                  <a:schemeClr val="bg1">
                    <a:lumMod val="65000"/>
                  </a:schemeClr>
                </a:solidFill>
              </a:rPr>
              <a:t> European Accessibility Act 2025 (EAA)</a:t>
            </a:r>
            <a:r>
              <a:rPr kumimoji="0" lang="en-IN" sz="14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</a:rPr>
              <a:t>.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C7CA2F5A-99B4-DA50-A651-A1D794C60780}"/>
              </a:ext>
            </a:extLst>
          </p:cNvPr>
          <p:cNvSpPr txBox="1"/>
          <p:nvPr/>
        </p:nvSpPr>
        <p:spPr>
          <a:xfrm>
            <a:off x="1140986" y="1347522"/>
            <a:ext cx="303574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</a:rPr>
              <a:t>Reason #1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048CCD6E-EDC0-880F-EC2B-CD98ABAA49BB}"/>
              </a:ext>
            </a:extLst>
          </p:cNvPr>
          <p:cNvSpPr txBox="1"/>
          <p:nvPr/>
        </p:nvSpPr>
        <p:spPr>
          <a:xfrm>
            <a:off x="5972820" y="1267354"/>
            <a:ext cx="303574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</a:rPr>
              <a:t>Reason #2</a:t>
            </a:r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24745B68-4E26-DBB3-442D-BDD8826149DF}"/>
              </a:ext>
            </a:extLst>
          </p:cNvPr>
          <p:cNvSpPr txBox="1"/>
          <p:nvPr/>
        </p:nvSpPr>
        <p:spPr>
          <a:xfrm>
            <a:off x="1140986" y="1548690"/>
            <a:ext cx="30357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srgbClr val="A665FF"/>
                    </a:gs>
                  </a:gsLst>
                  <a:lin ang="0" scaled="1"/>
                </a:gradFill>
                <a:effectLst/>
                <a:uLnTx/>
                <a:uFillTx/>
              </a:rPr>
              <a:t>Digital Equality</a:t>
            </a: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E152082C-9068-3372-C67E-91E31C9AF343}"/>
              </a:ext>
            </a:extLst>
          </p:cNvPr>
          <p:cNvSpPr txBox="1"/>
          <p:nvPr/>
        </p:nvSpPr>
        <p:spPr>
          <a:xfrm>
            <a:off x="5972819" y="1408923"/>
            <a:ext cx="30357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2000" kern="0" noProof="0" dirty="0">
                <a:gradFill>
                  <a:gsLst>
                    <a:gs pos="0">
                      <a:prstClr val="white"/>
                    </a:gs>
                    <a:gs pos="100000">
                      <a:srgbClr val="A665FF"/>
                    </a:gs>
                  </a:gsLst>
                  <a:lin ang="0" scaled="1"/>
                </a:gradFill>
              </a:rPr>
              <a:t>Legal Requirement</a:t>
            </a:r>
            <a:endParaRPr kumimoji="0" lang="en-IN" sz="200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white"/>
                  </a:gs>
                  <a:gs pos="100000">
                    <a:srgbClr val="A665FF"/>
                  </a:gs>
                </a:gsLst>
                <a:lin ang="0" scaled="1"/>
              </a:gradFill>
              <a:effectLst/>
              <a:uLnTx/>
              <a:uFillTx/>
            </a:endParaRPr>
          </a:p>
        </p:txBody>
      </p:sp>
      <p:pic>
        <p:nvPicPr>
          <p:cNvPr id="5" name="Graphique 4">
            <a:extLst>
              <a:ext uri="{FF2B5EF4-FFF2-40B4-BE49-F238E27FC236}">
                <a16:creationId xmlns:a16="http://schemas.microsoft.com/office/drawing/2014/main" id="{C4B5E0F8-48C2-A89E-222F-C5E2EC376A2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86898" y="1519379"/>
            <a:ext cx="266644" cy="268061"/>
          </a:xfrm>
          <a:prstGeom prst="rect">
            <a:avLst/>
          </a:prstGeom>
        </p:spPr>
      </p:pic>
      <p:sp>
        <p:nvSpPr>
          <p:cNvPr id="12" name="ZoneTexte 27">
            <a:extLst>
              <a:ext uri="{FF2B5EF4-FFF2-40B4-BE49-F238E27FC236}">
                <a16:creationId xmlns:a16="http://schemas.microsoft.com/office/drawing/2014/main" id="{78ED5B69-E4C0-67A7-6A83-582020A8AD9F}"/>
              </a:ext>
            </a:extLst>
          </p:cNvPr>
          <p:cNvSpPr txBox="1"/>
          <p:nvPr/>
        </p:nvSpPr>
        <p:spPr>
          <a:xfrm>
            <a:off x="5972818" y="2479728"/>
            <a:ext cx="3428233" cy="523220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4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</a:rPr>
              <a:t>Based on global standards like WCAG (Web Content Accessibility Guidelines).</a:t>
            </a:r>
          </a:p>
        </p:txBody>
      </p:sp>
      <p:sp>
        <p:nvSpPr>
          <p:cNvPr id="13" name="ZoneTexte 27">
            <a:extLst>
              <a:ext uri="{FF2B5EF4-FFF2-40B4-BE49-F238E27FC236}">
                <a16:creationId xmlns:a16="http://schemas.microsoft.com/office/drawing/2014/main" id="{7A5C9C67-0D8D-A80C-23DE-CF9410091198}"/>
              </a:ext>
            </a:extLst>
          </p:cNvPr>
          <p:cNvSpPr txBox="1"/>
          <p:nvPr/>
        </p:nvSpPr>
        <p:spPr>
          <a:xfrm>
            <a:off x="5972818" y="2996240"/>
            <a:ext cx="3428233" cy="523220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4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</a:rPr>
              <a:t>Avoids legal risks and promotes ethical responsibility.</a:t>
            </a:r>
          </a:p>
        </p:txBody>
      </p:sp>
      <p:sp>
        <p:nvSpPr>
          <p:cNvPr id="14" name="ZoneTexte 24">
            <a:extLst>
              <a:ext uri="{FF2B5EF4-FFF2-40B4-BE49-F238E27FC236}">
                <a16:creationId xmlns:a16="http://schemas.microsoft.com/office/drawing/2014/main" id="{B7581F3A-52B0-60CF-11C4-304377024862}"/>
              </a:ext>
            </a:extLst>
          </p:cNvPr>
          <p:cNvSpPr txBox="1"/>
          <p:nvPr/>
        </p:nvSpPr>
        <p:spPr>
          <a:xfrm>
            <a:off x="1156346" y="2485021"/>
            <a:ext cx="3428233" cy="584775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</a:rPr>
              <a:t>It’s not just good tech, it’s digital justice.</a:t>
            </a:r>
          </a:p>
        </p:txBody>
      </p:sp>
      <p:grpSp>
        <p:nvGrpSpPr>
          <p:cNvPr id="44" name="Group 106">
            <a:extLst>
              <a:ext uri="{FF2B5EF4-FFF2-40B4-BE49-F238E27FC236}">
                <a16:creationId xmlns:a16="http://schemas.microsoft.com/office/drawing/2014/main" id="{FE5BBC31-D4BB-CA7F-586C-EA8208A4B0E9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9200938" y="1386983"/>
            <a:ext cx="400110" cy="400110"/>
            <a:chOff x="5715" y="3062"/>
            <a:chExt cx="270" cy="270"/>
          </a:xfrm>
        </p:grpSpPr>
        <p:sp>
          <p:nvSpPr>
            <p:cNvPr id="45" name="Oval 107">
              <a:extLst>
                <a:ext uri="{FF2B5EF4-FFF2-40B4-BE49-F238E27FC236}">
                  <a16:creationId xmlns:a16="http://schemas.microsoft.com/office/drawing/2014/main" id="{9DC9EB14-54C1-BB72-55EB-62810FB2C1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7" y="3114"/>
              <a:ext cx="166" cy="167"/>
            </a:xfrm>
            <a:prstGeom prst="ellipse">
              <a:avLst/>
            </a:pr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6" name="Freeform 108">
              <a:extLst>
                <a:ext uri="{FF2B5EF4-FFF2-40B4-BE49-F238E27FC236}">
                  <a16:creationId xmlns:a16="http://schemas.microsoft.com/office/drawing/2014/main" id="{F5CFA943-2A88-4963-87BC-19761E11B684}"/>
                </a:ext>
              </a:extLst>
            </p:cNvPr>
            <p:cNvSpPr>
              <a:spLocks/>
            </p:cNvSpPr>
            <p:nvPr/>
          </p:nvSpPr>
          <p:spPr bwMode="auto">
            <a:xfrm>
              <a:off x="5803" y="3138"/>
              <a:ext cx="94" cy="101"/>
            </a:xfrm>
            <a:custGeom>
              <a:avLst/>
              <a:gdLst>
                <a:gd name="T0" fmla="*/ 28 w 64"/>
                <a:gd name="T1" fmla="*/ 52 h 68"/>
                <a:gd name="T2" fmla="*/ 40 w 64"/>
                <a:gd name="T3" fmla="*/ 32 h 68"/>
                <a:gd name="T4" fmla="*/ 40 w 64"/>
                <a:gd name="T5" fmla="*/ 28 h 68"/>
                <a:gd name="T6" fmla="*/ 42 w 64"/>
                <a:gd name="T7" fmla="*/ 16 h 68"/>
                <a:gd name="T8" fmla="*/ 28 w 64"/>
                <a:gd name="T9" fmla="*/ 4 h 68"/>
                <a:gd name="T10" fmla="*/ 28 w 64"/>
                <a:gd name="T11" fmla="*/ 8 h 68"/>
                <a:gd name="T12" fmla="*/ 11 w 64"/>
                <a:gd name="T13" fmla="*/ 28 h 68"/>
                <a:gd name="T14" fmla="*/ 0 w 64"/>
                <a:gd name="T15" fmla="*/ 28 h 68"/>
                <a:gd name="T16" fmla="*/ 0 w 64"/>
                <a:gd name="T17" fmla="*/ 64 h 68"/>
                <a:gd name="T18" fmla="*/ 12 w 64"/>
                <a:gd name="T19" fmla="*/ 64 h 68"/>
                <a:gd name="T20" fmla="*/ 24 w 64"/>
                <a:gd name="T21" fmla="*/ 68 h 68"/>
                <a:gd name="T22" fmla="*/ 54 w 64"/>
                <a:gd name="T23" fmla="*/ 68 h 68"/>
                <a:gd name="T24" fmla="*/ 59 w 64"/>
                <a:gd name="T25" fmla="*/ 62 h 68"/>
                <a:gd name="T26" fmla="*/ 63 w 64"/>
                <a:gd name="T27" fmla="*/ 38 h 68"/>
                <a:gd name="T28" fmla="*/ 55 w 64"/>
                <a:gd name="T29" fmla="*/ 28 h 68"/>
                <a:gd name="T30" fmla="*/ 48 w 64"/>
                <a:gd name="T31" fmla="*/ 28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" h="68">
                  <a:moveTo>
                    <a:pt x="28" y="52"/>
                  </a:moveTo>
                  <a:cubicBezTo>
                    <a:pt x="35" y="47"/>
                    <a:pt x="40" y="40"/>
                    <a:pt x="40" y="32"/>
                  </a:cubicBezTo>
                  <a:cubicBezTo>
                    <a:pt x="40" y="32"/>
                    <a:pt x="40" y="29"/>
                    <a:pt x="40" y="28"/>
                  </a:cubicBezTo>
                  <a:cubicBezTo>
                    <a:pt x="40" y="27"/>
                    <a:pt x="42" y="22"/>
                    <a:pt x="42" y="16"/>
                  </a:cubicBezTo>
                  <a:cubicBezTo>
                    <a:pt x="42" y="1"/>
                    <a:pt x="28" y="0"/>
                    <a:pt x="28" y="4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8" y="17"/>
                    <a:pt x="15" y="28"/>
                    <a:pt x="11" y="28"/>
                  </a:cubicBezTo>
                  <a:cubicBezTo>
                    <a:pt x="9" y="28"/>
                    <a:pt x="0" y="28"/>
                    <a:pt x="0" y="28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12" y="64"/>
                    <a:pt x="12" y="64"/>
                    <a:pt x="12" y="64"/>
                  </a:cubicBezTo>
                  <a:cubicBezTo>
                    <a:pt x="18" y="64"/>
                    <a:pt x="16" y="68"/>
                    <a:pt x="24" y="68"/>
                  </a:cubicBezTo>
                  <a:cubicBezTo>
                    <a:pt x="26" y="68"/>
                    <a:pt x="54" y="68"/>
                    <a:pt x="54" y="68"/>
                  </a:cubicBezTo>
                  <a:cubicBezTo>
                    <a:pt x="56" y="68"/>
                    <a:pt x="59" y="65"/>
                    <a:pt x="59" y="62"/>
                  </a:cubicBezTo>
                  <a:cubicBezTo>
                    <a:pt x="63" y="38"/>
                    <a:pt x="63" y="38"/>
                    <a:pt x="63" y="38"/>
                  </a:cubicBezTo>
                  <a:cubicBezTo>
                    <a:pt x="64" y="33"/>
                    <a:pt x="60" y="28"/>
                    <a:pt x="55" y="28"/>
                  </a:cubicBezTo>
                  <a:cubicBezTo>
                    <a:pt x="48" y="28"/>
                    <a:pt x="48" y="28"/>
                    <a:pt x="48" y="28"/>
                  </a:cubicBezTo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7" name="Freeform 109">
              <a:extLst>
                <a:ext uri="{FF2B5EF4-FFF2-40B4-BE49-F238E27FC236}">
                  <a16:creationId xmlns:a16="http://schemas.microsoft.com/office/drawing/2014/main" id="{E37D48E8-5758-F821-C9F5-DD3080968AB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15" y="3062"/>
              <a:ext cx="270" cy="270"/>
            </a:xfrm>
            <a:custGeom>
              <a:avLst/>
              <a:gdLst>
                <a:gd name="T0" fmla="*/ 163 w 182"/>
                <a:gd name="T1" fmla="*/ 91 h 182"/>
                <a:gd name="T2" fmla="*/ 149 w 182"/>
                <a:gd name="T3" fmla="*/ 49 h 182"/>
                <a:gd name="T4" fmla="*/ 113 w 182"/>
                <a:gd name="T5" fmla="*/ 22 h 182"/>
                <a:gd name="T6" fmla="*/ 113 w 182"/>
                <a:gd name="T7" fmla="*/ 22 h 182"/>
                <a:gd name="T8" fmla="*/ 69 w 182"/>
                <a:gd name="T9" fmla="*/ 22 h 182"/>
                <a:gd name="T10" fmla="*/ 69 w 182"/>
                <a:gd name="T11" fmla="*/ 22 h 182"/>
                <a:gd name="T12" fmla="*/ 33 w 182"/>
                <a:gd name="T13" fmla="*/ 49 h 182"/>
                <a:gd name="T14" fmla="*/ 19 w 182"/>
                <a:gd name="T15" fmla="*/ 91 h 182"/>
                <a:gd name="T16" fmla="*/ 33 w 182"/>
                <a:gd name="T17" fmla="*/ 134 h 182"/>
                <a:gd name="T18" fmla="*/ 69 w 182"/>
                <a:gd name="T19" fmla="*/ 160 h 182"/>
                <a:gd name="T20" fmla="*/ 69 w 182"/>
                <a:gd name="T21" fmla="*/ 160 h 182"/>
                <a:gd name="T22" fmla="*/ 113 w 182"/>
                <a:gd name="T23" fmla="*/ 160 h 182"/>
                <a:gd name="T24" fmla="*/ 113 w 182"/>
                <a:gd name="T25" fmla="*/ 160 h 182"/>
                <a:gd name="T26" fmla="*/ 149 w 182"/>
                <a:gd name="T27" fmla="*/ 134 h 182"/>
                <a:gd name="T28" fmla="*/ 163 w 182"/>
                <a:gd name="T29" fmla="*/ 91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2" h="182">
                  <a:moveTo>
                    <a:pt x="163" y="91"/>
                  </a:moveTo>
                  <a:cubicBezTo>
                    <a:pt x="182" y="78"/>
                    <a:pt x="173" y="48"/>
                    <a:pt x="149" y="49"/>
                  </a:cubicBezTo>
                  <a:cubicBezTo>
                    <a:pt x="157" y="27"/>
                    <a:pt x="132" y="8"/>
                    <a:pt x="113" y="22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07" y="0"/>
                    <a:pt x="75" y="0"/>
                    <a:pt x="69" y="22"/>
                  </a:cubicBezTo>
                  <a:cubicBezTo>
                    <a:pt x="69" y="22"/>
                    <a:pt x="69" y="22"/>
                    <a:pt x="69" y="22"/>
                  </a:cubicBezTo>
                  <a:cubicBezTo>
                    <a:pt x="50" y="8"/>
                    <a:pt x="25" y="27"/>
                    <a:pt x="33" y="49"/>
                  </a:cubicBezTo>
                  <a:cubicBezTo>
                    <a:pt x="9" y="48"/>
                    <a:pt x="0" y="78"/>
                    <a:pt x="19" y="91"/>
                  </a:cubicBezTo>
                  <a:cubicBezTo>
                    <a:pt x="0" y="104"/>
                    <a:pt x="9" y="134"/>
                    <a:pt x="33" y="134"/>
                  </a:cubicBezTo>
                  <a:cubicBezTo>
                    <a:pt x="25" y="155"/>
                    <a:pt x="50" y="174"/>
                    <a:pt x="69" y="160"/>
                  </a:cubicBezTo>
                  <a:cubicBezTo>
                    <a:pt x="69" y="160"/>
                    <a:pt x="69" y="160"/>
                    <a:pt x="69" y="160"/>
                  </a:cubicBezTo>
                  <a:cubicBezTo>
                    <a:pt x="75" y="182"/>
                    <a:pt x="107" y="182"/>
                    <a:pt x="113" y="160"/>
                  </a:cubicBezTo>
                  <a:cubicBezTo>
                    <a:pt x="113" y="160"/>
                    <a:pt x="113" y="160"/>
                    <a:pt x="113" y="160"/>
                  </a:cubicBezTo>
                  <a:cubicBezTo>
                    <a:pt x="132" y="174"/>
                    <a:pt x="157" y="155"/>
                    <a:pt x="149" y="134"/>
                  </a:cubicBezTo>
                  <a:cubicBezTo>
                    <a:pt x="173" y="134"/>
                    <a:pt x="182" y="104"/>
                    <a:pt x="163" y="91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1685648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C9F8BA-667F-006F-2FA6-D51718A5C4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09F91571-A7F8-9ED1-1C02-AD9FFBB090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513" y="231775"/>
            <a:ext cx="11596687" cy="440872"/>
          </a:xfrm>
        </p:spPr>
        <p:txBody>
          <a:bodyPr/>
          <a:lstStyle/>
          <a:p>
            <a:r>
              <a:rPr lang="en-IN" noProof="0" dirty="0"/>
              <a:t>4 Simple Reasons to </a:t>
            </a:r>
            <a:r>
              <a:rPr lang="en-IN" dirty="0"/>
              <a:t>Care About Accessibility</a:t>
            </a:r>
            <a:endParaRPr lang="en-IN" sz="1800" noProof="0" dirty="0">
              <a:solidFill>
                <a:prstClr val="black">
                  <a:lumMod val="65000"/>
                  <a:lumOff val="35000"/>
                </a:prstClr>
              </a:solidFill>
              <a:latin typeface="Arial"/>
            </a:endParaRPr>
          </a:p>
        </p:txBody>
      </p:sp>
      <p:sp>
        <p:nvSpPr>
          <p:cNvPr id="30" name="Rectangle : coins arrondis 29">
            <a:extLst>
              <a:ext uri="{FF2B5EF4-FFF2-40B4-BE49-F238E27FC236}">
                <a16:creationId xmlns:a16="http://schemas.microsoft.com/office/drawing/2014/main" id="{FFA18DE6-B140-98BA-5560-3EC22C4B6C61}"/>
              </a:ext>
            </a:extLst>
          </p:cNvPr>
          <p:cNvSpPr/>
          <p:nvPr/>
        </p:nvSpPr>
        <p:spPr>
          <a:xfrm>
            <a:off x="777835" y="3830909"/>
            <a:ext cx="4282237" cy="2669104"/>
          </a:xfrm>
          <a:prstGeom prst="roundRect">
            <a:avLst>
              <a:gd name="adj" fmla="val 4405"/>
            </a:avLst>
          </a:prstGeom>
          <a:solidFill>
            <a:srgbClr val="0F0F0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4" name="Rectangle : coins arrondis 23">
            <a:extLst>
              <a:ext uri="{FF2B5EF4-FFF2-40B4-BE49-F238E27FC236}">
                <a16:creationId xmlns:a16="http://schemas.microsoft.com/office/drawing/2014/main" id="{23D00EAD-A3D9-235B-67A4-CE04CB534C73}"/>
              </a:ext>
            </a:extLst>
          </p:cNvPr>
          <p:cNvSpPr/>
          <p:nvPr/>
        </p:nvSpPr>
        <p:spPr>
          <a:xfrm>
            <a:off x="777835" y="1040353"/>
            <a:ext cx="4282238" cy="2589388"/>
          </a:xfrm>
          <a:prstGeom prst="roundRect">
            <a:avLst>
              <a:gd name="adj" fmla="val 4405"/>
            </a:avLst>
          </a:prstGeom>
          <a:solidFill>
            <a:srgbClr val="0F0F0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0D3436E4-250C-AEAB-F715-4C92D2A6361A}"/>
              </a:ext>
            </a:extLst>
          </p:cNvPr>
          <p:cNvSpPr txBox="1"/>
          <p:nvPr/>
        </p:nvSpPr>
        <p:spPr>
          <a:xfrm>
            <a:off x="1140985" y="1929391"/>
            <a:ext cx="3428233" cy="584775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</a:rPr>
              <a:t>The web is a public space — everyone deserves full access.</a:t>
            </a:r>
          </a:p>
        </p:txBody>
      </p:sp>
      <p:sp>
        <p:nvSpPr>
          <p:cNvPr id="27" name="Rectangle : coins arrondis 26">
            <a:extLst>
              <a:ext uri="{FF2B5EF4-FFF2-40B4-BE49-F238E27FC236}">
                <a16:creationId xmlns:a16="http://schemas.microsoft.com/office/drawing/2014/main" id="{86C7B360-BC69-7F56-1D9A-B3F87A43C092}"/>
              </a:ext>
            </a:extLst>
          </p:cNvPr>
          <p:cNvSpPr/>
          <p:nvPr/>
        </p:nvSpPr>
        <p:spPr>
          <a:xfrm>
            <a:off x="5699972" y="1019112"/>
            <a:ext cx="4061545" cy="2583671"/>
          </a:xfrm>
          <a:prstGeom prst="roundRect">
            <a:avLst>
              <a:gd name="adj" fmla="val 4405"/>
            </a:avLst>
          </a:prstGeom>
          <a:solidFill>
            <a:srgbClr val="0F0F0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DC191B44-9C34-B56B-339C-2E495925F39B}"/>
              </a:ext>
            </a:extLst>
          </p:cNvPr>
          <p:cNvSpPr txBox="1"/>
          <p:nvPr/>
        </p:nvSpPr>
        <p:spPr>
          <a:xfrm>
            <a:off x="5972819" y="1963216"/>
            <a:ext cx="3428233" cy="523220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4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</a:rPr>
              <a:t>Required by laws like Section 508 in US,</a:t>
            </a:r>
            <a:r>
              <a:rPr lang="en-IN" sz="1400" kern="0" noProof="0" dirty="0">
                <a:solidFill>
                  <a:schemeClr val="bg1">
                    <a:lumMod val="65000"/>
                  </a:schemeClr>
                </a:solidFill>
              </a:rPr>
              <a:t> European Accessibility Act 2025 (EAA)</a:t>
            </a:r>
            <a:r>
              <a:rPr kumimoji="0" lang="en-IN" sz="14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</a:rPr>
              <a:t>.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F14F6E41-F12B-8CFD-4CA3-669987629E3F}"/>
              </a:ext>
            </a:extLst>
          </p:cNvPr>
          <p:cNvSpPr txBox="1"/>
          <p:nvPr/>
        </p:nvSpPr>
        <p:spPr>
          <a:xfrm>
            <a:off x="1156346" y="4715508"/>
            <a:ext cx="3428233" cy="584775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</a:rPr>
              <a:t>More users = more reach = more impact.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82541A4E-8792-32A2-1FA7-646B3530DF2D}"/>
              </a:ext>
            </a:extLst>
          </p:cNvPr>
          <p:cNvSpPr txBox="1"/>
          <p:nvPr/>
        </p:nvSpPr>
        <p:spPr>
          <a:xfrm>
            <a:off x="1140986" y="1347522"/>
            <a:ext cx="303574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</a:rPr>
              <a:t>Reason #1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C5E8A018-5770-7431-C208-DE8359130953}"/>
              </a:ext>
            </a:extLst>
          </p:cNvPr>
          <p:cNvSpPr txBox="1"/>
          <p:nvPr/>
        </p:nvSpPr>
        <p:spPr>
          <a:xfrm>
            <a:off x="5972820" y="1267354"/>
            <a:ext cx="303574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</a:rPr>
              <a:t>Reason #2</a:t>
            </a: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2E0C1CAE-361B-4547-2F44-FBF1A6278C92}"/>
              </a:ext>
            </a:extLst>
          </p:cNvPr>
          <p:cNvSpPr txBox="1"/>
          <p:nvPr/>
        </p:nvSpPr>
        <p:spPr>
          <a:xfrm>
            <a:off x="1156348" y="4175786"/>
            <a:ext cx="303574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</a:rPr>
              <a:t>Reason #3</a:t>
            </a:r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F015CF67-1C46-510A-FE25-A5FFE013ED35}"/>
              </a:ext>
            </a:extLst>
          </p:cNvPr>
          <p:cNvSpPr txBox="1"/>
          <p:nvPr/>
        </p:nvSpPr>
        <p:spPr>
          <a:xfrm>
            <a:off x="1140986" y="1548690"/>
            <a:ext cx="30357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srgbClr val="A665FF"/>
                    </a:gs>
                  </a:gsLst>
                  <a:lin ang="0" scaled="1"/>
                </a:gradFill>
                <a:effectLst/>
                <a:uLnTx/>
                <a:uFillTx/>
              </a:rPr>
              <a:t>Digital Equality</a:t>
            </a: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4ED03CF7-5212-2C65-3652-9FC2F8386A4D}"/>
              </a:ext>
            </a:extLst>
          </p:cNvPr>
          <p:cNvSpPr txBox="1"/>
          <p:nvPr/>
        </p:nvSpPr>
        <p:spPr>
          <a:xfrm>
            <a:off x="5972819" y="1408923"/>
            <a:ext cx="30357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2000" kern="0" noProof="0" dirty="0">
                <a:gradFill>
                  <a:gsLst>
                    <a:gs pos="0">
                      <a:prstClr val="white"/>
                    </a:gs>
                    <a:gs pos="100000">
                      <a:srgbClr val="A665FF"/>
                    </a:gs>
                  </a:gsLst>
                  <a:lin ang="0" scaled="1"/>
                </a:gradFill>
              </a:rPr>
              <a:t>Legal Requirement</a:t>
            </a:r>
            <a:endParaRPr kumimoji="0" lang="en-IN" sz="200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white"/>
                  </a:gs>
                  <a:gs pos="100000">
                    <a:srgbClr val="A665FF"/>
                  </a:gs>
                </a:gsLst>
                <a:lin ang="0" scaled="1"/>
              </a:gradFill>
              <a:effectLst/>
              <a:uLnTx/>
              <a:uFillTx/>
            </a:endParaRP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04C4D687-F24B-7714-1E1A-0C2C3F67C838}"/>
              </a:ext>
            </a:extLst>
          </p:cNvPr>
          <p:cNvSpPr txBox="1"/>
          <p:nvPr/>
        </p:nvSpPr>
        <p:spPr>
          <a:xfrm>
            <a:off x="1156348" y="4376954"/>
            <a:ext cx="32766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srgbClr val="A665FF"/>
                    </a:gs>
                  </a:gsLst>
                  <a:lin ang="0" scaled="1"/>
                </a:gradFill>
                <a:effectLst/>
                <a:uLnTx/>
                <a:uFillTx/>
              </a:rPr>
              <a:t>Better Business Outcomes</a:t>
            </a:r>
          </a:p>
        </p:txBody>
      </p:sp>
      <p:pic>
        <p:nvPicPr>
          <p:cNvPr id="5" name="Graphique 4">
            <a:extLst>
              <a:ext uri="{FF2B5EF4-FFF2-40B4-BE49-F238E27FC236}">
                <a16:creationId xmlns:a16="http://schemas.microsoft.com/office/drawing/2014/main" id="{88704766-7BC0-6C01-DCAB-7B1E71FDE60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86898" y="1519379"/>
            <a:ext cx="266644" cy="268061"/>
          </a:xfrm>
          <a:prstGeom prst="rect">
            <a:avLst/>
          </a:prstGeom>
        </p:spPr>
      </p:pic>
      <p:sp>
        <p:nvSpPr>
          <p:cNvPr id="11" name="ZoneTexte 30">
            <a:extLst>
              <a:ext uri="{FF2B5EF4-FFF2-40B4-BE49-F238E27FC236}">
                <a16:creationId xmlns:a16="http://schemas.microsoft.com/office/drawing/2014/main" id="{56B7E62E-698E-1823-D8FC-68CDDFB8EBF2}"/>
              </a:ext>
            </a:extLst>
          </p:cNvPr>
          <p:cNvSpPr txBox="1"/>
          <p:nvPr/>
        </p:nvSpPr>
        <p:spPr>
          <a:xfrm>
            <a:off x="1156346" y="5301396"/>
            <a:ext cx="3428233" cy="584775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</a:rPr>
              <a:t>Improves SEO through semantic HTML and better content structure.</a:t>
            </a:r>
          </a:p>
        </p:txBody>
      </p:sp>
      <p:sp>
        <p:nvSpPr>
          <p:cNvPr id="12" name="ZoneTexte 27">
            <a:extLst>
              <a:ext uri="{FF2B5EF4-FFF2-40B4-BE49-F238E27FC236}">
                <a16:creationId xmlns:a16="http://schemas.microsoft.com/office/drawing/2014/main" id="{AE0A9F31-A1EE-8647-CF2F-773D29FED549}"/>
              </a:ext>
            </a:extLst>
          </p:cNvPr>
          <p:cNvSpPr txBox="1"/>
          <p:nvPr/>
        </p:nvSpPr>
        <p:spPr>
          <a:xfrm>
            <a:off x="5972818" y="2479728"/>
            <a:ext cx="3428233" cy="523220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4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</a:rPr>
              <a:t>Based on global standards like WCAG (Web Content Accessibility Guidelines).</a:t>
            </a:r>
          </a:p>
        </p:txBody>
      </p:sp>
      <p:sp>
        <p:nvSpPr>
          <p:cNvPr id="13" name="ZoneTexte 27">
            <a:extLst>
              <a:ext uri="{FF2B5EF4-FFF2-40B4-BE49-F238E27FC236}">
                <a16:creationId xmlns:a16="http://schemas.microsoft.com/office/drawing/2014/main" id="{D9A4F290-8B22-93DE-895A-3BB5390A52B3}"/>
              </a:ext>
            </a:extLst>
          </p:cNvPr>
          <p:cNvSpPr txBox="1"/>
          <p:nvPr/>
        </p:nvSpPr>
        <p:spPr>
          <a:xfrm>
            <a:off x="5972818" y="2996240"/>
            <a:ext cx="3428233" cy="523220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4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</a:rPr>
              <a:t>Avoids legal risks and promotes ethical responsibility.</a:t>
            </a:r>
          </a:p>
        </p:txBody>
      </p:sp>
      <p:sp>
        <p:nvSpPr>
          <p:cNvPr id="14" name="ZoneTexte 24">
            <a:extLst>
              <a:ext uri="{FF2B5EF4-FFF2-40B4-BE49-F238E27FC236}">
                <a16:creationId xmlns:a16="http://schemas.microsoft.com/office/drawing/2014/main" id="{DBBE0CCD-FD39-43EF-1CB1-496EB4A3A1A5}"/>
              </a:ext>
            </a:extLst>
          </p:cNvPr>
          <p:cNvSpPr txBox="1"/>
          <p:nvPr/>
        </p:nvSpPr>
        <p:spPr>
          <a:xfrm>
            <a:off x="1156346" y="2485021"/>
            <a:ext cx="3428233" cy="584775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</a:rPr>
              <a:t>It’s not just good tech, it’s digital justice.</a:t>
            </a:r>
          </a:p>
        </p:txBody>
      </p:sp>
      <p:grpSp>
        <p:nvGrpSpPr>
          <p:cNvPr id="2" name="Group 306">
            <a:extLst>
              <a:ext uri="{FF2B5EF4-FFF2-40B4-BE49-F238E27FC236}">
                <a16:creationId xmlns:a16="http://schemas.microsoft.com/office/drawing/2014/main" id="{C8A2B85A-8A4D-7153-61F8-04598418CD5A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486898" y="4063961"/>
            <a:ext cx="357454" cy="364945"/>
            <a:chOff x="6271" y="1067"/>
            <a:chExt cx="334" cy="341"/>
          </a:xfrm>
        </p:grpSpPr>
        <p:sp>
          <p:nvSpPr>
            <p:cNvPr id="7" name="Freeform 307">
              <a:extLst>
                <a:ext uri="{FF2B5EF4-FFF2-40B4-BE49-F238E27FC236}">
                  <a16:creationId xmlns:a16="http://schemas.microsoft.com/office/drawing/2014/main" id="{23C71CAB-3B86-31A9-F93F-8F905C377BA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71" y="1157"/>
              <a:ext cx="190" cy="251"/>
            </a:xfrm>
            <a:custGeom>
              <a:avLst/>
              <a:gdLst>
                <a:gd name="T0" fmla="*/ 100 w 100"/>
                <a:gd name="T1" fmla="*/ 25 h 132"/>
                <a:gd name="T2" fmla="*/ 76 w 100"/>
                <a:gd name="T3" fmla="*/ 0 h 132"/>
                <a:gd name="T4" fmla="*/ 52 w 100"/>
                <a:gd name="T5" fmla="*/ 0 h 132"/>
                <a:gd name="T6" fmla="*/ 0 w 100"/>
                <a:gd name="T7" fmla="*/ 84 h 132"/>
                <a:gd name="T8" fmla="*/ 64 w 100"/>
                <a:gd name="T9" fmla="*/ 132 h 132"/>
                <a:gd name="T10" fmla="*/ 88 w 100"/>
                <a:gd name="T11" fmla="*/ 129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0" h="132">
                  <a:moveTo>
                    <a:pt x="100" y="25"/>
                  </a:moveTo>
                  <a:cubicBezTo>
                    <a:pt x="93" y="16"/>
                    <a:pt x="84" y="8"/>
                    <a:pt x="76" y="0"/>
                  </a:cubicBezTo>
                  <a:moveTo>
                    <a:pt x="52" y="0"/>
                  </a:moveTo>
                  <a:cubicBezTo>
                    <a:pt x="24" y="27"/>
                    <a:pt x="0" y="59"/>
                    <a:pt x="0" y="84"/>
                  </a:cubicBezTo>
                  <a:cubicBezTo>
                    <a:pt x="0" y="118"/>
                    <a:pt x="29" y="132"/>
                    <a:pt x="64" y="132"/>
                  </a:cubicBezTo>
                  <a:cubicBezTo>
                    <a:pt x="72" y="132"/>
                    <a:pt x="81" y="131"/>
                    <a:pt x="88" y="129"/>
                  </a:cubicBezTo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308">
              <a:extLst>
                <a:ext uri="{FF2B5EF4-FFF2-40B4-BE49-F238E27FC236}">
                  <a16:creationId xmlns:a16="http://schemas.microsoft.com/office/drawing/2014/main" id="{61AE65A3-133C-4756-DAD5-7112EF8DB3B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9" y="1241"/>
              <a:ext cx="46" cy="91"/>
            </a:xfrm>
            <a:custGeom>
              <a:avLst/>
              <a:gdLst>
                <a:gd name="T0" fmla="*/ 0 w 24"/>
                <a:gd name="T1" fmla="*/ 36 h 48"/>
                <a:gd name="T2" fmla="*/ 0 w 24"/>
                <a:gd name="T3" fmla="*/ 40 h 48"/>
                <a:gd name="T4" fmla="*/ 8 w 24"/>
                <a:gd name="T5" fmla="*/ 48 h 48"/>
                <a:gd name="T6" fmla="*/ 16 w 24"/>
                <a:gd name="T7" fmla="*/ 48 h 48"/>
                <a:gd name="T8" fmla="*/ 24 w 24"/>
                <a:gd name="T9" fmla="*/ 40 h 48"/>
                <a:gd name="T10" fmla="*/ 24 w 24"/>
                <a:gd name="T11" fmla="*/ 34 h 48"/>
                <a:gd name="T12" fmla="*/ 19 w 24"/>
                <a:gd name="T13" fmla="*/ 26 h 48"/>
                <a:gd name="T14" fmla="*/ 5 w 24"/>
                <a:gd name="T15" fmla="*/ 22 h 48"/>
                <a:gd name="T16" fmla="*/ 0 w 24"/>
                <a:gd name="T17" fmla="*/ 14 h 48"/>
                <a:gd name="T18" fmla="*/ 0 w 24"/>
                <a:gd name="T19" fmla="*/ 8 h 48"/>
                <a:gd name="T20" fmla="*/ 8 w 24"/>
                <a:gd name="T21" fmla="*/ 0 h 48"/>
                <a:gd name="T22" fmla="*/ 16 w 24"/>
                <a:gd name="T23" fmla="*/ 0 h 48"/>
                <a:gd name="T24" fmla="*/ 24 w 24"/>
                <a:gd name="T25" fmla="*/ 8 h 48"/>
                <a:gd name="T26" fmla="*/ 24 w 24"/>
                <a:gd name="T27" fmla="*/ 1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" h="48">
                  <a:moveTo>
                    <a:pt x="0" y="36"/>
                  </a:moveTo>
                  <a:cubicBezTo>
                    <a:pt x="0" y="40"/>
                    <a:pt x="0" y="40"/>
                    <a:pt x="0" y="40"/>
                  </a:cubicBezTo>
                  <a:cubicBezTo>
                    <a:pt x="0" y="44"/>
                    <a:pt x="4" y="48"/>
                    <a:pt x="8" y="48"/>
                  </a:cubicBezTo>
                  <a:cubicBezTo>
                    <a:pt x="16" y="48"/>
                    <a:pt x="16" y="48"/>
                    <a:pt x="16" y="48"/>
                  </a:cubicBezTo>
                  <a:cubicBezTo>
                    <a:pt x="20" y="48"/>
                    <a:pt x="24" y="44"/>
                    <a:pt x="24" y="40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24" y="30"/>
                    <a:pt x="22" y="27"/>
                    <a:pt x="19" y="26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2" y="21"/>
                    <a:pt x="0" y="18"/>
                    <a:pt x="0" y="14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20" y="0"/>
                    <a:pt x="24" y="4"/>
                    <a:pt x="24" y="8"/>
                  </a:cubicBezTo>
                  <a:cubicBezTo>
                    <a:pt x="24" y="12"/>
                    <a:pt x="24" y="12"/>
                    <a:pt x="24" y="12"/>
                  </a:cubicBezTo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Line 309">
              <a:extLst>
                <a:ext uri="{FF2B5EF4-FFF2-40B4-BE49-F238E27FC236}">
                  <a16:creationId xmlns:a16="http://schemas.microsoft.com/office/drawing/2014/main" id="{01A8BAB3-4E99-B778-08E9-A42D930BA59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392" y="1218"/>
              <a:ext cx="0" cy="23"/>
            </a:xfrm>
            <a:prstGeom prst="line">
              <a:avLst/>
            </a:pr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Line 310">
              <a:extLst>
                <a:ext uri="{FF2B5EF4-FFF2-40B4-BE49-F238E27FC236}">
                  <a16:creationId xmlns:a16="http://schemas.microsoft.com/office/drawing/2014/main" id="{0AA2E9E0-EF31-2CCF-7DA1-3F76BB7A1ED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392" y="1332"/>
              <a:ext cx="0" cy="23"/>
            </a:xfrm>
            <a:prstGeom prst="line">
              <a:avLst/>
            </a:pr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311">
              <a:extLst>
                <a:ext uri="{FF2B5EF4-FFF2-40B4-BE49-F238E27FC236}">
                  <a16:creationId xmlns:a16="http://schemas.microsoft.com/office/drawing/2014/main" id="{10BC3039-DAE3-49F8-250D-193284B663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35" y="1067"/>
              <a:ext cx="107" cy="97"/>
            </a:xfrm>
            <a:custGeom>
              <a:avLst/>
              <a:gdLst>
                <a:gd name="T0" fmla="*/ 42 w 56"/>
                <a:gd name="T1" fmla="*/ 47 h 51"/>
                <a:gd name="T2" fmla="*/ 30 w 56"/>
                <a:gd name="T3" fmla="*/ 51 h 51"/>
                <a:gd name="T4" fmla="*/ 18 w 56"/>
                <a:gd name="T5" fmla="*/ 47 h 51"/>
                <a:gd name="T6" fmla="*/ 1 w 56"/>
                <a:gd name="T7" fmla="*/ 11 h 51"/>
                <a:gd name="T8" fmla="*/ 30 w 56"/>
                <a:gd name="T9" fmla="*/ 5 h 51"/>
                <a:gd name="T10" fmla="*/ 56 w 56"/>
                <a:gd name="T11" fmla="*/ 8 h 51"/>
                <a:gd name="T12" fmla="*/ 42 w 56"/>
                <a:gd name="T13" fmla="*/ 47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" h="51">
                  <a:moveTo>
                    <a:pt x="42" y="47"/>
                  </a:moveTo>
                  <a:cubicBezTo>
                    <a:pt x="41" y="49"/>
                    <a:pt x="34" y="51"/>
                    <a:pt x="30" y="51"/>
                  </a:cubicBezTo>
                  <a:cubicBezTo>
                    <a:pt x="26" y="51"/>
                    <a:pt x="20" y="49"/>
                    <a:pt x="18" y="47"/>
                  </a:cubicBezTo>
                  <a:cubicBezTo>
                    <a:pt x="18" y="47"/>
                    <a:pt x="0" y="12"/>
                    <a:pt x="1" y="11"/>
                  </a:cubicBezTo>
                  <a:cubicBezTo>
                    <a:pt x="6" y="0"/>
                    <a:pt x="19" y="2"/>
                    <a:pt x="30" y="5"/>
                  </a:cubicBezTo>
                  <a:cubicBezTo>
                    <a:pt x="46" y="9"/>
                    <a:pt x="53" y="9"/>
                    <a:pt x="56" y="8"/>
                  </a:cubicBezTo>
                  <a:cubicBezTo>
                    <a:pt x="56" y="13"/>
                    <a:pt x="42" y="47"/>
                    <a:pt x="42" y="47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Rectangle 312">
              <a:extLst>
                <a:ext uri="{FF2B5EF4-FFF2-40B4-BE49-F238E27FC236}">
                  <a16:creationId xmlns:a16="http://schemas.microsoft.com/office/drawing/2014/main" id="{3871ED31-79D4-CFF5-7D51-4BEC5714C8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61" y="1225"/>
              <a:ext cx="144" cy="183"/>
            </a:xfrm>
            <a:prstGeom prst="rect">
              <a:avLst/>
            </a:pr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Line 313">
              <a:extLst>
                <a:ext uri="{FF2B5EF4-FFF2-40B4-BE49-F238E27FC236}">
                  <a16:creationId xmlns:a16="http://schemas.microsoft.com/office/drawing/2014/main" id="{43C6B7C1-026F-E8FE-E661-210AB6564B0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461" y="1271"/>
              <a:ext cx="144" cy="0"/>
            </a:xfrm>
            <a:prstGeom prst="line">
              <a:avLst/>
            </a:pr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Line 314">
              <a:extLst>
                <a:ext uri="{FF2B5EF4-FFF2-40B4-BE49-F238E27FC236}">
                  <a16:creationId xmlns:a16="http://schemas.microsoft.com/office/drawing/2014/main" id="{3EF5D692-46E7-76F9-ED54-78B7E045377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461" y="1317"/>
              <a:ext cx="144" cy="0"/>
            </a:xfrm>
            <a:prstGeom prst="line">
              <a:avLst/>
            </a:pr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Line 315">
              <a:extLst>
                <a:ext uri="{FF2B5EF4-FFF2-40B4-BE49-F238E27FC236}">
                  <a16:creationId xmlns:a16="http://schemas.microsoft.com/office/drawing/2014/main" id="{C96CB8A3-9742-5ACC-3197-A76199097FC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461" y="1363"/>
              <a:ext cx="91" cy="0"/>
            </a:xfrm>
            <a:prstGeom prst="line">
              <a:avLst/>
            </a:pr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Line 316">
              <a:extLst>
                <a:ext uri="{FF2B5EF4-FFF2-40B4-BE49-F238E27FC236}">
                  <a16:creationId xmlns:a16="http://schemas.microsoft.com/office/drawing/2014/main" id="{282F6321-7376-F177-8F64-6C6965B3997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506" y="1271"/>
              <a:ext cx="0" cy="137"/>
            </a:xfrm>
            <a:prstGeom prst="line">
              <a:avLst/>
            </a:pr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Line 317">
              <a:extLst>
                <a:ext uri="{FF2B5EF4-FFF2-40B4-BE49-F238E27FC236}">
                  <a16:creationId xmlns:a16="http://schemas.microsoft.com/office/drawing/2014/main" id="{59412D49-174B-27E2-4B78-AC139918B35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552" y="1271"/>
              <a:ext cx="0" cy="137"/>
            </a:xfrm>
            <a:prstGeom prst="line">
              <a:avLst/>
            </a:pr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44" name="Group 106">
            <a:extLst>
              <a:ext uri="{FF2B5EF4-FFF2-40B4-BE49-F238E27FC236}">
                <a16:creationId xmlns:a16="http://schemas.microsoft.com/office/drawing/2014/main" id="{098478AD-8952-EED7-1711-FD481B94005C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9200938" y="1386983"/>
            <a:ext cx="400110" cy="400110"/>
            <a:chOff x="5715" y="3062"/>
            <a:chExt cx="270" cy="270"/>
          </a:xfrm>
        </p:grpSpPr>
        <p:sp>
          <p:nvSpPr>
            <p:cNvPr id="45" name="Oval 107">
              <a:extLst>
                <a:ext uri="{FF2B5EF4-FFF2-40B4-BE49-F238E27FC236}">
                  <a16:creationId xmlns:a16="http://schemas.microsoft.com/office/drawing/2014/main" id="{A9343F2E-1089-9D24-1F84-709AAD429B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7" y="3114"/>
              <a:ext cx="166" cy="167"/>
            </a:xfrm>
            <a:prstGeom prst="ellipse">
              <a:avLst/>
            </a:pr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6" name="Freeform 108">
              <a:extLst>
                <a:ext uri="{FF2B5EF4-FFF2-40B4-BE49-F238E27FC236}">
                  <a16:creationId xmlns:a16="http://schemas.microsoft.com/office/drawing/2014/main" id="{E4F22ABC-BA85-0FAA-43A0-86229BD0C819}"/>
                </a:ext>
              </a:extLst>
            </p:cNvPr>
            <p:cNvSpPr>
              <a:spLocks/>
            </p:cNvSpPr>
            <p:nvPr/>
          </p:nvSpPr>
          <p:spPr bwMode="auto">
            <a:xfrm>
              <a:off x="5803" y="3138"/>
              <a:ext cx="94" cy="101"/>
            </a:xfrm>
            <a:custGeom>
              <a:avLst/>
              <a:gdLst>
                <a:gd name="T0" fmla="*/ 28 w 64"/>
                <a:gd name="T1" fmla="*/ 52 h 68"/>
                <a:gd name="T2" fmla="*/ 40 w 64"/>
                <a:gd name="T3" fmla="*/ 32 h 68"/>
                <a:gd name="T4" fmla="*/ 40 w 64"/>
                <a:gd name="T5" fmla="*/ 28 h 68"/>
                <a:gd name="T6" fmla="*/ 42 w 64"/>
                <a:gd name="T7" fmla="*/ 16 h 68"/>
                <a:gd name="T8" fmla="*/ 28 w 64"/>
                <a:gd name="T9" fmla="*/ 4 h 68"/>
                <a:gd name="T10" fmla="*/ 28 w 64"/>
                <a:gd name="T11" fmla="*/ 8 h 68"/>
                <a:gd name="T12" fmla="*/ 11 w 64"/>
                <a:gd name="T13" fmla="*/ 28 h 68"/>
                <a:gd name="T14" fmla="*/ 0 w 64"/>
                <a:gd name="T15" fmla="*/ 28 h 68"/>
                <a:gd name="T16" fmla="*/ 0 w 64"/>
                <a:gd name="T17" fmla="*/ 64 h 68"/>
                <a:gd name="T18" fmla="*/ 12 w 64"/>
                <a:gd name="T19" fmla="*/ 64 h 68"/>
                <a:gd name="T20" fmla="*/ 24 w 64"/>
                <a:gd name="T21" fmla="*/ 68 h 68"/>
                <a:gd name="T22" fmla="*/ 54 w 64"/>
                <a:gd name="T23" fmla="*/ 68 h 68"/>
                <a:gd name="T24" fmla="*/ 59 w 64"/>
                <a:gd name="T25" fmla="*/ 62 h 68"/>
                <a:gd name="T26" fmla="*/ 63 w 64"/>
                <a:gd name="T27" fmla="*/ 38 h 68"/>
                <a:gd name="T28" fmla="*/ 55 w 64"/>
                <a:gd name="T29" fmla="*/ 28 h 68"/>
                <a:gd name="T30" fmla="*/ 48 w 64"/>
                <a:gd name="T31" fmla="*/ 28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" h="68">
                  <a:moveTo>
                    <a:pt x="28" y="52"/>
                  </a:moveTo>
                  <a:cubicBezTo>
                    <a:pt x="35" y="47"/>
                    <a:pt x="40" y="40"/>
                    <a:pt x="40" y="32"/>
                  </a:cubicBezTo>
                  <a:cubicBezTo>
                    <a:pt x="40" y="32"/>
                    <a:pt x="40" y="29"/>
                    <a:pt x="40" y="28"/>
                  </a:cubicBezTo>
                  <a:cubicBezTo>
                    <a:pt x="40" y="27"/>
                    <a:pt x="42" y="22"/>
                    <a:pt x="42" y="16"/>
                  </a:cubicBezTo>
                  <a:cubicBezTo>
                    <a:pt x="42" y="1"/>
                    <a:pt x="28" y="0"/>
                    <a:pt x="28" y="4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8" y="17"/>
                    <a:pt x="15" y="28"/>
                    <a:pt x="11" y="28"/>
                  </a:cubicBezTo>
                  <a:cubicBezTo>
                    <a:pt x="9" y="28"/>
                    <a:pt x="0" y="28"/>
                    <a:pt x="0" y="28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12" y="64"/>
                    <a:pt x="12" y="64"/>
                    <a:pt x="12" y="64"/>
                  </a:cubicBezTo>
                  <a:cubicBezTo>
                    <a:pt x="18" y="64"/>
                    <a:pt x="16" y="68"/>
                    <a:pt x="24" y="68"/>
                  </a:cubicBezTo>
                  <a:cubicBezTo>
                    <a:pt x="26" y="68"/>
                    <a:pt x="54" y="68"/>
                    <a:pt x="54" y="68"/>
                  </a:cubicBezTo>
                  <a:cubicBezTo>
                    <a:pt x="56" y="68"/>
                    <a:pt x="59" y="65"/>
                    <a:pt x="59" y="62"/>
                  </a:cubicBezTo>
                  <a:cubicBezTo>
                    <a:pt x="63" y="38"/>
                    <a:pt x="63" y="38"/>
                    <a:pt x="63" y="38"/>
                  </a:cubicBezTo>
                  <a:cubicBezTo>
                    <a:pt x="64" y="33"/>
                    <a:pt x="60" y="28"/>
                    <a:pt x="55" y="28"/>
                  </a:cubicBezTo>
                  <a:cubicBezTo>
                    <a:pt x="48" y="28"/>
                    <a:pt x="48" y="28"/>
                    <a:pt x="48" y="28"/>
                  </a:cubicBezTo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7" name="Freeform 109">
              <a:extLst>
                <a:ext uri="{FF2B5EF4-FFF2-40B4-BE49-F238E27FC236}">
                  <a16:creationId xmlns:a16="http://schemas.microsoft.com/office/drawing/2014/main" id="{982E3BF1-4244-DBC8-6B62-44E87F9D9E1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15" y="3062"/>
              <a:ext cx="270" cy="270"/>
            </a:xfrm>
            <a:custGeom>
              <a:avLst/>
              <a:gdLst>
                <a:gd name="T0" fmla="*/ 163 w 182"/>
                <a:gd name="T1" fmla="*/ 91 h 182"/>
                <a:gd name="T2" fmla="*/ 149 w 182"/>
                <a:gd name="T3" fmla="*/ 49 h 182"/>
                <a:gd name="T4" fmla="*/ 113 w 182"/>
                <a:gd name="T5" fmla="*/ 22 h 182"/>
                <a:gd name="T6" fmla="*/ 113 w 182"/>
                <a:gd name="T7" fmla="*/ 22 h 182"/>
                <a:gd name="T8" fmla="*/ 69 w 182"/>
                <a:gd name="T9" fmla="*/ 22 h 182"/>
                <a:gd name="T10" fmla="*/ 69 w 182"/>
                <a:gd name="T11" fmla="*/ 22 h 182"/>
                <a:gd name="T12" fmla="*/ 33 w 182"/>
                <a:gd name="T13" fmla="*/ 49 h 182"/>
                <a:gd name="T14" fmla="*/ 19 w 182"/>
                <a:gd name="T15" fmla="*/ 91 h 182"/>
                <a:gd name="T16" fmla="*/ 33 w 182"/>
                <a:gd name="T17" fmla="*/ 134 h 182"/>
                <a:gd name="T18" fmla="*/ 69 w 182"/>
                <a:gd name="T19" fmla="*/ 160 h 182"/>
                <a:gd name="T20" fmla="*/ 69 w 182"/>
                <a:gd name="T21" fmla="*/ 160 h 182"/>
                <a:gd name="T22" fmla="*/ 113 w 182"/>
                <a:gd name="T23" fmla="*/ 160 h 182"/>
                <a:gd name="T24" fmla="*/ 113 w 182"/>
                <a:gd name="T25" fmla="*/ 160 h 182"/>
                <a:gd name="T26" fmla="*/ 149 w 182"/>
                <a:gd name="T27" fmla="*/ 134 h 182"/>
                <a:gd name="T28" fmla="*/ 163 w 182"/>
                <a:gd name="T29" fmla="*/ 91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2" h="182">
                  <a:moveTo>
                    <a:pt x="163" y="91"/>
                  </a:moveTo>
                  <a:cubicBezTo>
                    <a:pt x="182" y="78"/>
                    <a:pt x="173" y="48"/>
                    <a:pt x="149" y="49"/>
                  </a:cubicBezTo>
                  <a:cubicBezTo>
                    <a:pt x="157" y="27"/>
                    <a:pt x="132" y="8"/>
                    <a:pt x="113" y="22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07" y="0"/>
                    <a:pt x="75" y="0"/>
                    <a:pt x="69" y="22"/>
                  </a:cubicBezTo>
                  <a:cubicBezTo>
                    <a:pt x="69" y="22"/>
                    <a:pt x="69" y="22"/>
                    <a:pt x="69" y="22"/>
                  </a:cubicBezTo>
                  <a:cubicBezTo>
                    <a:pt x="50" y="8"/>
                    <a:pt x="25" y="27"/>
                    <a:pt x="33" y="49"/>
                  </a:cubicBezTo>
                  <a:cubicBezTo>
                    <a:pt x="9" y="48"/>
                    <a:pt x="0" y="78"/>
                    <a:pt x="19" y="91"/>
                  </a:cubicBezTo>
                  <a:cubicBezTo>
                    <a:pt x="0" y="104"/>
                    <a:pt x="9" y="134"/>
                    <a:pt x="33" y="134"/>
                  </a:cubicBezTo>
                  <a:cubicBezTo>
                    <a:pt x="25" y="155"/>
                    <a:pt x="50" y="174"/>
                    <a:pt x="69" y="160"/>
                  </a:cubicBezTo>
                  <a:cubicBezTo>
                    <a:pt x="69" y="160"/>
                    <a:pt x="69" y="160"/>
                    <a:pt x="69" y="160"/>
                  </a:cubicBezTo>
                  <a:cubicBezTo>
                    <a:pt x="75" y="182"/>
                    <a:pt x="107" y="182"/>
                    <a:pt x="113" y="160"/>
                  </a:cubicBezTo>
                  <a:cubicBezTo>
                    <a:pt x="113" y="160"/>
                    <a:pt x="113" y="160"/>
                    <a:pt x="113" y="160"/>
                  </a:cubicBezTo>
                  <a:cubicBezTo>
                    <a:pt x="132" y="174"/>
                    <a:pt x="157" y="155"/>
                    <a:pt x="149" y="134"/>
                  </a:cubicBezTo>
                  <a:cubicBezTo>
                    <a:pt x="173" y="134"/>
                    <a:pt x="182" y="104"/>
                    <a:pt x="163" y="91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4" name="ZoneTexte 30">
            <a:extLst>
              <a:ext uri="{FF2B5EF4-FFF2-40B4-BE49-F238E27FC236}">
                <a16:creationId xmlns:a16="http://schemas.microsoft.com/office/drawing/2014/main" id="{D143686C-F8FE-7B86-A9E3-99A60D7BC23F}"/>
              </a:ext>
            </a:extLst>
          </p:cNvPr>
          <p:cNvSpPr txBox="1"/>
          <p:nvPr/>
        </p:nvSpPr>
        <p:spPr>
          <a:xfrm>
            <a:off x="1156346" y="5901152"/>
            <a:ext cx="3428233" cy="338554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</a:rPr>
              <a:t>Competitive advantage.</a:t>
            </a:r>
          </a:p>
        </p:txBody>
      </p:sp>
    </p:spTree>
    <p:extLst>
      <p:ext uri="{BB962C8B-B14F-4D97-AF65-F5344CB8AC3E}">
        <p14:creationId xmlns:p14="http://schemas.microsoft.com/office/powerpoint/2010/main" val="24922252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9F8D89-FDC8-6834-C715-2F4AF84FCB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A8B9D0D1-00BC-B392-AF40-EAF045BEB8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513" y="231775"/>
            <a:ext cx="11596687" cy="440872"/>
          </a:xfrm>
        </p:spPr>
        <p:txBody>
          <a:bodyPr/>
          <a:lstStyle/>
          <a:p>
            <a:r>
              <a:rPr lang="en-IN" noProof="0" dirty="0"/>
              <a:t>4 Simple Reasons to </a:t>
            </a:r>
            <a:r>
              <a:rPr lang="en-IN" dirty="0"/>
              <a:t>Care About Accessibility</a:t>
            </a:r>
            <a:endParaRPr lang="en-IN" sz="1800" noProof="0" dirty="0">
              <a:solidFill>
                <a:prstClr val="black">
                  <a:lumMod val="65000"/>
                  <a:lumOff val="35000"/>
                </a:prstClr>
              </a:solidFill>
              <a:latin typeface="Arial"/>
            </a:endParaRPr>
          </a:p>
        </p:txBody>
      </p:sp>
      <p:sp>
        <p:nvSpPr>
          <p:cNvPr id="30" name="Rectangle : coins arrondis 29">
            <a:extLst>
              <a:ext uri="{FF2B5EF4-FFF2-40B4-BE49-F238E27FC236}">
                <a16:creationId xmlns:a16="http://schemas.microsoft.com/office/drawing/2014/main" id="{0DF7F224-9E33-D96D-9334-1749775DAC4E}"/>
              </a:ext>
            </a:extLst>
          </p:cNvPr>
          <p:cNvSpPr/>
          <p:nvPr/>
        </p:nvSpPr>
        <p:spPr>
          <a:xfrm>
            <a:off x="777835" y="3830909"/>
            <a:ext cx="4282237" cy="2669104"/>
          </a:xfrm>
          <a:prstGeom prst="roundRect">
            <a:avLst>
              <a:gd name="adj" fmla="val 4405"/>
            </a:avLst>
          </a:prstGeom>
          <a:solidFill>
            <a:srgbClr val="0F0F0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4" name="Rectangle : coins arrondis 23">
            <a:extLst>
              <a:ext uri="{FF2B5EF4-FFF2-40B4-BE49-F238E27FC236}">
                <a16:creationId xmlns:a16="http://schemas.microsoft.com/office/drawing/2014/main" id="{BE59B898-D3B1-8DED-E085-3E1A1C2D4BD1}"/>
              </a:ext>
            </a:extLst>
          </p:cNvPr>
          <p:cNvSpPr/>
          <p:nvPr/>
        </p:nvSpPr>
        <p:spPr>
          <a:xfrm>
            <a:off x="777835" y="1040353"/>
            <a:ext cx="4282238" cy="2589388"/>
          </a:xfrm>
          <a:prstGeom prst="roundRect">
            <a:avLst>
              <a:gd name="adj" fmla="val 4405"/>
            </a:avLst>
          </a:prstGeom>
          <a:solidFill>
            <a:srgbClr val="0F0F0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C65B6DEC-FB4F-2D41-E828-679DC70CA86A}"/>
              </a:ext>
            </a:extLst>
          </p:cNvPr>
          <p:cNvSpPr txBox="1"/>
          <p:nvPr/>
        </p:nvSpPr>
        <p:spPr>
          <a:xfrm>
            <a:off x="1140985" y="1929391"/>
            <a:ext cx="3428233" cy="584775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</a:rPr>
              <a:t>The web is a public space — everyone deserves full access.</a:t>
            </a:r>
          </a:p>
        </p:txBody>
      </p:sp>
      <p:sp>
        <p:nvSpPr>
          <p:cNvPr id="27" name="Rectangle : coins arrondis 26">
            <a:extLst>
              <a:ext uri="{FF2B5EF4-FFF2-40B4-BE49-F238E27FC236}">
                <a16:creationId xmlns:a16="http://schemas.microsoft.com/office/drawing/2014/main" id="{4F3482C1-6C4D-897D-419A-2C1BD7562047}"/>
              </a:ext>
            </a:extLst>
          </p:cNvPr>
          <p:cNvSpPr/>
          <p:nvPr/>
        </p:nvSpPr>
        <p:spPr>
          <a:xfrm>
            <a:off x="5699972" y="1019112"/>
            <a:ext cx="4061545" cy="2583671"/>
          </a:xfrm>
          <a:prstGeom prst="roundRect">
            <a:avLst>
              <a:gd name="adj" fmla="val 4405"/>
            </a:avLst>
          </a:prstGeom>
          <a:solidFill>
            <a:srgbClr val="0F0F0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0200A666-B417-9A7B-00A0-6D5CFDFE4660}"/>
              </a:ext>
            </a:extLst>
          </p:cNvPr>
          <p:cNvSpPr txBox="1"/>
          <p:nvPr/>
        </p:nvSpPr>
        <p:spPr>
          <a:xfrm>
            <a:off x="5972819" y="1963216"/>
            <a:ext cx="3428233" cy="523220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4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</a:rPr>
              <a:t>Required by laws like Section 508 in US,</a:t>
            </a:r>
            <a:r>
              <a:rPr lang="en-IN" sz="1400" kern="0" noProof="0" dirty="0">
                <a:solidFill>
                  <a:schemeClr val="bg1">
                    <a:lumMod val="65000"/>
                  </a:schemeClr>
                </a:solidFill>
              </a:rPr>
              <a:t> European Accessibility Act 2025 (EAA)</a:t>
            </a:r>
            <a:r>
              <a:rPr kumimoji="0" lang="en-IN" sz="14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</a:rPr>
              <a:t>.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15AE2E98-1D37-BA58-F1F7-EC1BF2C3D26E}"/>
              </a:ext>
            </a:extLst>
          </p:cNvPr>
          <p:cNvSpPr txBox="1"/>
          <p:nvPr/>
        </p:nvSpPr>
        <p:spPr>
          <a:xfrm>
            <a:off x="1156346" y="4715508"/>
            <a:ext cx="3428233" cy="584775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</a:rPr>
              <a:t>More users = more reach = more impact.</a:t>
            </a:r>
          </a:p>
        </p:txBody>
      </p:sp>
      <p:sp>
        <p:nvSpPr>
          <p:cNvPr id="32" name="Rectangle : coins arrondis 31">
            <a:extLst>
              <a:ext uri="{FF2B5EF4-FFF2-40B4-BE49-F238E27FC236}">
                <a16:creationId xmlns:a16="http://schemas.microsoft.com/office/drawing/2014/main" id="{1846963F-6444-C67A-49B6-C33C7A3C59EA}"/>
              </a:ext>
            </a:extLst>
          </p:cNvPr>
          <p:cNvSpPr/>
          <p:nvPr/>
        </p:nvSpPr>
        <p:spPr>
          <a:xfrm>
            <a:off x="5699973" y="3836118"/>
            <a:ext cx="4061544" cy="2583671"/>
          </a:xfrm>
          <a:prstGeom prst="roundRect">
            <a:avLst>
              <a:gd name="adj" fmla="val 4405"/>
            </a:avLst>
          </a:prstGeom>
          <a:solidFill>
            <a:srgbClr val="0F0F0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C00707A9-4167-2ED2-B140-DA075F96DE35}"/>
              </a:ext>
            </a:extLst>
          </p:cNvPr>
          <p:cNvSpPr txBox="1"/>
          <p:nvPr/>
        </p:nvSpPr>
        <p:spPr>
          <a:xfrm>
            <a:off x="6055948" y="4706095"/>
            <a:ext cx="3428233" cy="83099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</a:rPr>
              <a:t>Many “accessibility features” became everyday features (think dark mode, captions, skip links).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D2B546A6-B316-2A81-583D-928B193B57E3}"/>
              </a:ext>
            </a:extLst>
          </p:cNvPr>
          <p:cNvSpPr txBox="1"/>
          <p:nvPr/>
        </p:nvSpPr>
        <p:spPr>
          <a:xfrm>
            <a:off x="1140986" y="1347522"/>
            <a:ext cx="303574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</a:rPr>
              <a:t>Reason #1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141ECE85-9E06-FA5C-9814-4BEA1BE7C449}"/>
              </a:ext>
            </a:extLst>
          </p:cNvPr>
          <p:cNvSpPr txBox="1"/>
          <p:nvPr/>
        </p:nvSpPr>
        <p:spPr>
          <a:xfrm>
            <a:off x="5972820" y="1267354"/>
            <a:ext cx="303574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</a:rPr>
              <a:t>Reason #2</a:t>
            </a: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8B9E2CD8-FE83-44B5-19BA-71D1413B0AF5}"/>
              </a:ext>
            </a:extLst>
          </p:cNvPr>
          <p:cNvSpPr txBox="1"/>
          <p:nvPr/>
        </p:nvSpPr>
        <p:spPr>
          <a:xfrm>
            <a:off x="1156348" y="4175786"/>
            <a:ext cx="303574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</a:rPr>
              <a:t>Reason #3</a:t>
            </a: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D3AD7A42-7372-BBB6-8D93-BB59680ABA87}"/>
              </a:ext>
            </a:extLst>
          </p:cNvPr>
          <p:cNvSpPr txBox="1"/>
          <p:nvPr/>
        </p:nvSpPr>
        <p:spPr>
          <a:xfrm>
            <a:off x="6055948" y="4175786"/>
            <a:ext cx="303574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</a:rPr>
              <a:t>Reason #4</a:t>
            </a:r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367249F6-A105-DCB8-3F19-B1E231E1B7DE}"/>
              </a:ext>
            </a:extLst>
          </p:cNvPr>
          <p:cNvSpPr txBox="1"/>
          <p:nvPr/>
        </p:nvSpPr>
        <p:spPr>
          <a:xfrm>
            <a:off x="1140986" y="1548690"/>
            <a:ext cx="30357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srgbClr val="A665FF"/>
                    </a:gs>
                  </a:gsLst>
                  <a:lin ang="0" scaled="1"/>
                </a:gradFill>
                <a:effectLst/>
                <a:uLnTx/>
                <a:uFillTx/>
              </a:rPr>
              <a:t>Digital Equality</a:t>
            </a: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B062488A-83C1-FDA5-D8E1-5F215627ECE4}"/>
              </a:ext>
            </a:extLst>
          </p:cNvPr>
          <p:cNvSpPr txBox="1"/>
          <p:nvPr/>
        </p:nvSpPr>
        <p:spPr>
          <a:xfrm>
            <a:off x="5972819" y="1408923"/>
            <a:ext cx="30357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2000" kern="0" noProof="0" dirty="0">
                <a:gradFill>
                  <a:gsLst>
                    <a:gs pos="0">
                      <a:prstClr val="white"/>
                    </a:gs>
                    <a:gs pos="100000">
                      <a:srgbClr val="A665FF"/>
                    </a:gs>
                  </a:gsLst>
                  <a:lin ang="0" scaled="1"/>
                </a:gradFill>
              </a:rPr>
              <a:t>Legal Requirement</a:t>
            </a:r>
            <a:endParaRPr kumimoji="0" lang="en-IN" sz="200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white"/>
                  </a:gs>
                  <a:gs pos="100000">
                    <a:srgbClr val="A665FF"/>
                  </a:gs>
                </a:gsLst>
                <a:lin ang="0" scaled="1"/>
              </a:gradFill>
              <a:effectLst/>
              <a:uLnTx/>
              <a:uFillTx/>
            </a:endParaRP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876CF779-C93E-5648-26C7-C5F29B3ADA85}"/>
              </a:ext>
            </a:extLst>
          </p:cNvPr>
          <p:cNvSpPr txBox="1"/>
          <p:nvPr/>
        </p:nvSpPr>
        <p:spPr>
          <a:xfrm>
            <a:off x="1156348" y="4376954"/>
            <a:ext cx="32766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srgbClr val="A665FF"/>
                    </a:gs>
                  </a:gsLst>
                  <a:lin ang="0" scaled="1"/>
                </a:gradFill>
                <a:effectLst/>
                <a:uLnTx/>
                <a:uFillTx/>
              </a:rPr>
              <a:t>Better Business Outcomes</a:t>
            </a: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66FA8676-1C19-839B-7A4D-738F85101BB7}"/>
              </a:ext>
            </a:extLst>
          </p:cNvPr>
          <p:cNvSpPr txBox="1"/>
          <p:nvPr/>
        </p:nvSpPr>
        <p:spPr>
          <a:xfrm>
            <a:off x="6055948" y="4376954"/>
            <a:ext cx="30357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srgbClr val="A665FF"/>
                    </a:gs>
                  </a:gsLst>
                  <a:lin ang="0" scaled="1"/>
                </a:gradFill>
                <a:effectLst/>
                <a:uLnTx/>
                <a:uFillTx/>
              </a:rPr>
              <a:t>Promotes Good Design</a:t>
            </a:r>
          </a:p>
        </p:txBody>
      </p:sp>
      <p:pic>
        <p:nvPicPr>
          <p:cNvPr id="5" name="Graphique 4">
            <a:extLst>
              <a:ext uri="{FF2B5EF4-FFF2-40B4-BE49-F238E27FC236}">
                <a16:creationId xmlns:a16="http://schemas.microsoft.com/office/drawing/2014/main" id="{A8E6A1BE-5F1E-2FD2-6C12-30F455756CA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86898" y="1519379"/>
            <a:ext cx="266644" cy="268061"/>
          </a:xfrm>
          <a:prstGeom prst="rect">
            <a:avLst/>
          </a:prstGeom>
        </p:spPr>
      </p:pic>
      <p:pic>
        <p:nvPicPr>
          <p:cNvPr id="9" name="Graphique 8">
            <a:extLst>
              <a:ext uri="{FF2B5EF4-FFF2-40B4-BE49-F238E27FC236}">
                <a16:creationId xmlns:a16="http://schemas.microsoft.com/office/drawing/2014/main" id="{4B1A9596-F676-A83D-7060-61AC4B9FD75E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240770" y="4018282"/>
            <a:ext cx="265226" cy="265226"/>
          </a:xfrm>
          <a:prstGeom prst="rect">
            <a:avLst/>
          </a:prstGeom>
        </p:spPr>
      </p:pic>
      <p:sp>
        <p:nvSpPr>
          <p:cNvPr id="10" name="ZoneTexte 32">
            <a:extLst>
              <a:ext uri="{FF2B5EF4-FFF2-40B4-BE49-F238E27FC236}">
                <a16:creationId xmlns:a16="http://schemas.microsoft.com/office/drawing/2014/main" id="{0450EF2D-9FEC-FBAC-1F67-1386327D45A6}"/>
              </a:ext>
            </a:extLst>
          </p:cNvPr>
          <p:cNvSpPr txBox="1"/>
          <p:nvPr/>
        </p:nvSpPr>
        <p:spPr>
          <a:xfrm>
            <a:off x="6059026" y="5537092"/>
            <a:ext cx="3428233" cy="584775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</a:rPr>
              <a:t>It forces you to design with intention, not assumption.</a:t>
            </a:r>
          </a:p>
        </p:txBody>
      </p:sp>
      <p:sp>
        <p:nvSpPr>
          <p:cNvPr id="11" name="ZoneTexte 30">
            <a:extLst>
              <a:ext uri="{FF2B5EF4-FFF2-40B4-BE49-F238E27FC236}">
                <a16:creationId xmlns:a16="http://schemas.microsoft.com/office/drawing/2014/main" id="{037A3C60-A84A-7AAB-6200-5F78C19EF201}"/>
              </a:ext>
            </a:extLst>
          </p:cNvPr>
          <p:cNvSpPr txBox="1"/>
          <p:nvPr/>
        </p:nvSpPr>
        <p:spPr>
          <a:xfrm>
            <a:off x="1156346" y="5301396"/>
            <a:ext cx="3428233" cy="584775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</a:rPr>
              <a:t>Improves SEO through semantic HTML and better content structure.</a:t>
            </a:r>
          </a:p>
        </p:txBody>
      </p:sp>
      <p:sp>
        <p:nvSpPr>
          <p:cNvPr id="12" name="ZoneTexte 27">
            <a:extLst>
              <a:ext uri="{FF2B5EF4-FFF2-40B4-BE49-F238E27FC236}">
                <a16:creationId xmlns:a16="http://schemas.microsoft.com/office/drawing/2014/main" id="{3EC7A9D8-930F-590A-EB1B-04EBD620CB26}"/>
              </a:ext>
            </a:extLst>
          </p:cNvPr>
          <p:cNvSpPr txBox="1"/>
          <p:nvPr/>
        </p:nvSpPr>
        <p:spPr>
          <a:xfrm>
            <a:off x="5972818" y="2479728"/>
            <a:ext cx="3428233" cy="523220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4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</a:rPr>
              <a:t>Based on global standards like WCAG (Web Content Accessibility Guidelines).</a:t>
            </a:r>
          </a:p>
        </p:txBody>
      </p:sp>
      <p:sp>
        <p:nvSpPr>
          <p:cNvPr id="13" name="ZoneTexte 27">
            <a:extLst>
              <a:ext uri="{FF2B5EF4-FFF2-40B4-BE49-F238E27FC236}">
                <a16:creationId xmlns:a16="http://schemas.microsoft.com/office/drawing/2014/main" id="{02C13F63-D81D-D7E0-D465-45DF263D1CB7}"/>
              </a:ext>
            </a:extLst>
          </p:cNvPr>
          <p:cNvSpPr txBox="1"/>
          <p:nvPr/>
        </p:nvSpPr>
        <p:spPr>
          <a:xfrm>
            <a:off x="5972818" y="2996240"/>
            <a:ext cx="3428233" cy="523220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4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</a:rPr>
              <a:t>Avoids legal risks and promotes ethical responsibility.</a:t>
            </a:r>
          </a:p>
        </p:txBody>
      </p:sp>
      <p:sp>
        <p:nvSpPr>
          <p:cNvPr id="14" name="ZoneTexte 24">
            <a:extLst>
              <a:ext uri="{FF2B5EF4-FFF2-40B4-BE49-F238E27FC236}">
                <a16:creationId xmlns:a16="http://schemas.microsoft.com/office/drawing/2014/main" id="{C7E1D74F-0E3A-1C61-EE57-C90AF63BB03C}"/>
              </a:ext>
            </a:extLst>
          </p:cNvPr>
          <p:cNvSpPr txBox="1"/>
          <p:nvPr/>
        </p:nvSpPr>
        <p:spPr>
          <a:xfrm>
            <a:off x="1156346" y="2485021"/>
            <a:ext cx="3428233" cy="584775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</a:rPr>
              <a:t>It’s not just good tech, it’s digital justice.</a:t>
            </a:r>
          </a:p>
        </p:txBody>
      </p:sp>
      <p:grpSp>
        <p:nvGrpSpPr>
          <p:cNvPr id="2" name="Group 306">
            <a:extLst>
              <a:ext uri="{FF2B5EF4-FFF2-40B4-BE49-F238E27FC236}">
                <a16:creationId xmlns:a16="http://schemas.microsoft.com/office/drawing/2014/main" id="{E7E3D944-FA40-94B4-D52B-6AC1C0261CE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486898" y="4063961"/>
            <a:ext cx="357454" cy="364945"/>
            <a:chOff x="6271" y="1067"/>
            <a:chExt cx="334" cy="341"/>
          </a:xfrm>
        </p:grpSpPr>
        <p:sp>
          <p:nvSpPr>
            <p:cNvPr id="7" name="Freeform 307">
              <a:extLst>
                <a:ext uri="{FF2B5EF4-FFF2-40B4-BE49-F238E27FC236}">
                  <a16:creationId xmlns:a16="http://schemas.microsoft.com/office/drawing/2014/main" id="{2465FD70-8CB4-D3EF-673A-DBAD3CCD6DD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71" y="1157"/>
              <a:ext cx="190" cy="251"/>
            </a:xfrm>
            <a:custGeom>
              <a:avLst/>
              <a:gdLst>
                <a:gd name="T0" fmla="*/ 100 w 100"/>
                <a:gd name="T1" fmla="*/ 25 h 132"/>
                <a:gd name="T2" fmla="*/ 76 w 100"/>
                <a:gd name="T3" fmla="*/ 0 h 132"/>
                <a:gd name="T4" fmla="*/ 52 w 100"/>
                <a:gd name="T5" fmla="*/ 0 h 132"/>
                <a:gd name="T6" fmla="*/ 0 w 100"/>
                <a:gd name="T7" fmla="*/ 84 h 132"/>
                <a:gd name="T8" fmla="*/ 64 w 100"/>
                <a:gd name="T9" fmla="*/ 132 h 132"/>
                <a:gd name="T10" fmla="*/ 88 w 100"/>
                <a:gd name="T11" fmla="*/ 129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0" h="132">
                  <a:moveTo>
                    <a:pt x="100" y="25"/>
                  </a:moveTo>
                  <a:cubicBezTo>
                    <a:pt x="93" y="16"/>
                    <a:pt x="84" y="8"/>
                    <a:pt x="76" y="0"/>
                  </a:cubicBezTo>
                  <a:moveTo>
                    <a:pt x="52" y="0"/>
                  </a:moveTo>
                  <a:cubicBezTo>
                    <a:pt x="24" y="27"/>
                    <a:pt x="0" y="59"/>
                    <a:pt x="0" y="84"/>
                  </a:cubicBezTo>
                  <a:cubicBezTo>
                    <a:pt x="0" y="118"/>
                    <a:pt x="29" y="132"/>
                    <a:pt x="64" y="132"/>
                  </a:cubicBezTo>
                  <a:cubicBezTo>
                    <a:pt x="72" y="132"/>
                    <a:pt x="81" y="131"/>
                    <a:pt x="88" y="129"/>
                  </a:cubicBezTo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308">
              <a:extLst>
                <a:ext uri="{FF2B5EF4-FFF2-40B4-BE49-F238E27FC236}">
                  <a16:creationId xmlns:a16="http://schemas.microsoft.com/office/drawing/2014/main" id="{40E3DA58-868C-A37F-4343-0703A55F897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9" y="1241"/>
              <a:ext cx="46" cy="91"/>
            </a:xfrm>
            <a:custGeom>
              <a:avLst/>
              <a:gdLst>
                <a:gd name="T0" fmla="*/ 0 w 24"/>
                <a:gd name="T1" fmla="*/ 36 h 48"/>
                <a:gd name="T2" fmla="*/ 0 w 24"/>
                <a:gd name="T3" fmla="*/ 40 h 48"/>
                <a:gd name="T4" fmla="*/ 8 w 24"/>
                <a:gd name="T5" fmla="*/ 48 h 48"/>
                <a:gd name="T6" fmla="*/ 16 w 24"/>
                <a:gd name="T7" fmla="*/ 48 h 48"/>
                <a:gd name="T8" fmla="*/ 24 w 24"/>
                <a:gd name="T9" fmla="*/ 40 h 48"/>
                <a:gd name="T10" fmla="*/ 24 w 24"/>
                <a:gd name="T11" fmla="*/ 34 h 48"/>
                <a:gd name="T12" fmla="*/ 19 w 24"/>
                <a:gd name="T13" fmla="*/ 26 h 48"/>
                <a:gd name="T14" fmla="*/ 5 w 24"/>
                <a:gd name="T15" fmla="*/ 22 h 48"/>
                <a:gd name="T16" fmla="*/ 0 w 24"/>
                <a:gd name="T17" fmla="*/ 14 h 48"/>
                <a:gd name="T18" fmla="*/ 0 w 24"/>
                <a:gd name="T19" fmla="*/ 8 h 48"/>
                <a:gd name="T20" fmla="*/ 8 w 24"/>
                <a:gd name="T21" fmla="*/ 0 h 48"/>
                <a:gd name="T22" fmla="*/ 16 w 24"/>
                <a:gd name="T23" fmla="*/ 0 h 48"/>
                <a:gd name="T24" fmla="*/ 24 w 24"/>
                <a:gd name="T25" fmla="*/ 8 h 48"/>
                <a:gd name="T26" fmla="*/ 24 w 24"/>
                <a:gd name="T27" fmla="*/ 1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" h="48">
                  <a:moveTo>
                    <a:pt x="0" y="36"/>
                  </a:moveTo>
                  <a:cubicBezTo>
                    <a:pt x="0" y="40"/>
                    <a:pt x="0" y="40"/>
                    <a:pt x="0" y="40"/>
                  </a:cubicBezTo>
                  <a:cubicBezTo>
                    <a:pt x="0" y="44"/>
                    <a:pt x="4" y="48"/>
                    <a:pt x="8" y="48"/>
                  </a:cubicBezTo>
                  <a:cubicBezTo>
                    <a:pt x="16" y="48"/>
                    <a:pt x="16" y="48"/>
                    <a:pt x="16" y="48"/>
                  </a:cubicBezTo>
                  <a:cubicBezTo>
                    <a:pt x="20" y="48"/>
                    <a:pt x="24" y="44"/>
                    <a:pt x="24" y="40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24" y="30"/>
                    <a:pt x="22" y="27"/>
                    <a:pt x="19" y="26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2" y="21"/>
                    <a:pt x="0" y="18"/>
                    <a:pt x="0" y="14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20" y="0"/>
                    <a:pt x="24" y="4"/>
                    <a:pt x="24" y="8"/>
                  </a:cubicBezTo>
                  <a:cubicBezTo>
                    <a:pt x="24" y="12"/>
                    <a:pt x="24" y="12"/>
                    <a:pt x="24" y="12"/>
                  </a:cubicBezTo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Line 309">
              <a:extLst>
                <a:ext uri="{FF2B5EF4-FFF2-40B4-BE49-F238E27FC236}">
                  <a16:creationId xmlns:a16="http://schemas.microsoft.com/office/drawing/2014/main" id="{FD537CFF-A25C-3CA8-4006-20A6537E93B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392" y="1218"/>
              <a:ext cx="0" cy="23"/>
            </a:xfrm>
            <a:prstGeom prst="line">
              <a:avLst/>
            </a:pr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Line 310">
              <a:extLst>
                <a:ext uri="{FF2B5EF4-FFF2-40B4-BE49-F238E27FC236}">
                  <a16:creationId xmlns:a16="http://schemas.microsoft.com/office/drawing/2014/main" id="{89E96E0C-9535-4C08-6B11-D3D4552A956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392" y="1332"/>
              <a:ext cx="0" cy="23"/>
            </a:xfrm>
            <a:prstGeom prst="line">
              <a:avLst/>
            </a:pr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311">
              <a:extLst>
                <a:ext uri="{FF2B5EF4-FFF2-40B4-BE49-F238E27FC236}">
                  <a16:creationId xmlns:a16="http://schemas.microsoft.com/office/drawing/2014/main" id="{5B03E1CF-EA91-5596-8A83-21C3D24FCF4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35" y="1067"/>
              <a:ext cx="107" cy="97"/>
            </a:xfrm>
            <a:custGeom>
              <a:avLst/>
              <a:gdLst>
                <a:gd name="T0" fmla="*/ 42 w 56"/>
                <a:gd name="T1" fmla="*/ 47 h 51"/>
                <a:gd name="T2" fmla="*/ 30 w 56"/>
                <a:gd name="T3" fmla="*/ 51 h 51"/>
                <a:gd name="T4" fmla="*/ 18 w 56"/>
                <a:gd name="T5" fmla="*/ 47 h 51"/>
                <a:gd name="T6" fmla="*/ 1 w 56"/>
                <a:gd name="T7" fmla="*/ 11 h 51"/>
                <a:gd name="T8" fmla="*/ 30 w 56"/>
                <a:gd name="T9" fmla="*/ 5 h 51"/>
                <a:gd name="T10" fmla="*/ 56 w 56"/>
                <a:gd name="T11" fmla="*/ 8 h 51"/>
                <a:gd name="T12" fmla="*/ 42 w 56"/>
                <a:gd name="T13" fmla="*/ 47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" h="51">
                  <a:moveTo>
                    <a:pt x="42" y="47"/>
                  </a:moveTo>
                  <a:cubicBezTo>
                    <a:pt x="41" y="49"/>
                    <a:pt x="34" y="51"/>
                    <a:pt x="30" y="51"/>
                  </a:cubicBezTo>
                  <a:cubicBezTo>
                    <a:pt x="26" y="51"/>
                    <a:pt x="20" y="49"/>
                    <a:pt x="18" y="47"/>
                  </a:cubicBezTo>
                  <a:cubicBezTo>
                    <a:pt x="18" y="47"/>
                    <a:pt x="0" y="12"/>
                    <a:pt x="1" y="11"/>
                  </a:cubicBezTo>
                  <a:cubicBezTo>
                    <a:pt x="6" y="0"/>
                    <a:pt x="19" y="2"/>
                    <a:pt x="30" y="5"/>
                  </a:cubicBezTo>
                  <a:cubicBezTo>
                    <a:pt x="46" y="9"/>
                    <a:pt x="53" y="9"/>
                    <a:pt x="56" y="8"/>
                  </a:cubicBezTo>
                  <a:cubicBezTo>
                    <a:pt x="56" y="13"/>
                    <a:pt x="42" y="47"/>
                    <a:pt x="42" y="47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Rectangle 312">
              <a:extLst>
                <a:ext uri="{FF2B5EF4-FFF2-40B4-BE49-F238E27FC236}">
                  <a16:creationId xmlns:a16="http://schemas.microsoft.com/office/drawing/2014/main" id="{B2D62EBB-84C4-261F-49EE-5C7A02A3E3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61" y="1225"/>
              <a:ext cx="144" cy="183"/>
            </a:xfrm>
            <a:prstGeom prst="rect">
              <a:avLst/>
            </a:pr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Line 313">
              <a:extLst>
                <a:ext uri="{FF2B5EF4-FFF2-40B4-BE49-F238E27FC236}">
                  <a16:creationId xmlns:a16="http://schemas.microsoft.com/office/drawing/2014/main" id="{09F66740-F533-998F-7E46-EC06082D381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461" y="1271"/>
              <a:ext cx="144" cy="0"/>
            </a:xfrm>
            <a:prstGeom prst="line">
              <a:avLst/>
            </a:pr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Line 314">
              <a:extLst>
                <a:ext uri="{FF2B5EF4-FFF2-40B4-BE49-F238E27FC236}">
                  <a16:creationId xmlns:a16="http://schemas.microsoft.com/office/drawing/2014/main" id="{861E058A-38CB-E6AA-E515-2053F57E0AD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461" y="1317"/>
              <a:ext cx="144" cy="0"/>
            </a:xfrm>
            <a:prstGeom prst="line">
              <a:avLst/>
            </a:pr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Line 315">
              <a:extLst>
                <a:ext uri="{FF2B5EF4-FFF2-40B4-BE49-F238E27FC236}">
                  <a16:creationId xmlns:a16="http://schemas.microsoft.com/office/drawing/2014/main" id="{0C69D0EA-49F5-34CF-306B-E3936D861C4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461" y="1363"/>
              <a:ext cx="91" cy="0"/>
            </a:xfrm>
            <a:prstGeom prst="line">
              <a:avLst/>
            </a:pr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Line 316">
              <a:extLst>
                <a:ext uri="{FF2B5EF4-FFF2-40B4-BE49-F238E27FC236}">
                  <a16:creationId xmlns:a16="http://schemas.microsoft.com/office/drawing/2014/main" id="{3149BF1D-91AF-11A7-E0DA-5C384D1F6B9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506" y="1271"/>
              <a:ext cx="0" cy="137"/>
            </a:xfrm>
            <a:prstGeom prst="line">
              <a:avLst/>
            </a:pr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Line 317">
              <a:extLst>
                <a:ext uri="{FF2B5EF4-FFF2-40B4-BE49-F238E27FC236}">
                  <a16:creationId xmlns:a16="http://schemas.microsoft.com/office/drawing/2014/main" id="{95070594-DC95-AC77-CD35-119603D9F10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552" y="1271"/>
              <a:ext cx="0" cy="137"/>
            </a:xfrm>
            <a:prstGeom prst="line">
              <a:avLst/>
            </a:pr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44" name="Group 106">
            <a:extLst>
              <a:ext uri="{FF2B5EF4-FFF2-40B4-BE49-F238E27FC236}">
                <a16:creationId xmlns:a16="http://schemas.microsoft.com/office/drawing/2014/main" id="{1D551B1A-CEDC-D268-1305-8FE307A2A9E6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9200938" y="1386983"/>
            <a:ext cx="400110" cy="400110"/>
            <a:chOff x="5715" y="3062"/>
            <a:chExt cx="270" cy="270"/>
          </a:xfrm>
        </p:grpSpPr>
        <p:sp>
          <p:nvSpPr>
            <p:cNvPr id="45" name="Oval 107">
              <a:extLst>
                <a:ext uri="{FF2B5EF4-FFF2-40B4-BE49-F238E27FC236}">
                  <a16:creationId xmlns:a16="http://schemas.microsoft.com/office/drawing/2014/main" id="{C620B336-C8C2-8B4A-FB38-DCDC6986BE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7" y="3114"/>
              <a:ext cx="166" cy="167"/>
            </a:xfrm>
            <a:prstGeom prst="ellipse">
              <a:avLst/>
            </a:pr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6" name="Freeform 108">
              <a:extLst>
                <a:ext uri="{FF2B5EF4-FFF2-40B4-BE49-F238E27FC236}">
                  <a16:creationId xmlns:a16="http://schemas.microsoft.com/office/drawing/2014/main" id="{728CF17D-CE63-83E3-7EDC-D188D767FA88}"/>
                </a:ext>
              </a:extLst>
            </p:cNvPr>
            <p:cNvSpPr>
              <a:spLocks/>
            </p:cNvSpPr>
            <p:nvPr/>
          </p:nvSpPr>
          <p:spPr bwMode="auto">
            <a:xfrm>
              <a:off x="5803" y="3138"/>
              <a:ext cx="94" cy="101"/>
            </a:xfrm>
            <a:custGeom>
              <a:avLst/>
              <a:gdLst>
                <a:gd name="T0" fmla="*/ 28 w 64"/>
                <a:gd name="T1" fmla="*/ 52 h 68"/>
                <a:gd name="T2" fmla="*/ 40 w 64"/>
                <a:gd name="T3" fmla="*/ 32 h 68"/>
                <a:gd name="T4" fmla="*/ 40 w 64"/>
                <a:gd name="T5" fmla="*/ 28 h 68"/>
                <a:gd name="T6" fmla="*/ 42 w 64"/>
                <a:gd name="T7" fmla="*/ 16 h 68"/>
                <a:gd name="T8" fmla="*/ 28 w 64"/>
                <a:gd name="T9" fmla="*/ 4 h 68"/>
                <a:gd name="T10" fmla="*/ 28 w 64"/>
                <a:gd name="T11" fmla="*/ 8 h 68"/>
                <a:gd name="T12" fmla="*/ 11 w 64"/>
                <a:gd name="T13" fmla="*/ 28 h 68"/>
                <a:gd name="T14" fmla="*/ 0 w 64"/>
                <a:gd name="T15" fmla="*/ 28 h 68"/>
                <a:gd name="T16" fmla="*/ 0 w 64"/>
                <a:gd name="T17" fmla="*/ 64 h 68"/>
                <a:gd name="T18" fmla="*/ 12 w 64"/>
                <a:gd name="T19" fmla="*/ 64 h 68"/>
                <a:gd name="T20" fmla="*/ 24 w 64"/>
                <a:gd name="T21" fmla="*/ 68 h 68"/>
                <a:gd name="T22" fmla="*/ 54 w 64"/>
                <a:gd name="T23" fmla="*/ 68 h 68"/>
                <a:gd name="T24" fmla="*/ 59 w 64"/>
                <a:gd name="T25" fmla="*/ 62 h 68"/>
                <a:gd name="T26" fmla="*/ 63 w 64"/>
                <a:gd name="T27" fmla="*/ 38 h 68"/>
                <a:gd name="T28" fmla="*/ 55 w 64"/>
                <a:gd name="T29" fmla="*/ 28 h 68"/>
                <a:gd name="T30" fmla="*/ 48 w 64"/>
                <a:gd name="T31" fmla="*/ 28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" h="68">
                  <a:moveTo>
                    <a:pt x="28" y="52"/>
                  </a:moveTo>
                  <a:cubicBezTo>
                    <a:pt x="35" y="47"/>
                    <a:pt x="40" y="40"/>
                    <a:pt x="40" y="32"/>
                  </a:cubicBezTo>
                  <a:cubicBezTo>
                    <a:pt x="40" y="32"/>
                    <a:pt x="40" y="29"/>
                    <a:pt x="40" y="28"/>
                  </a:cubicBezTo>
                  <a:cubicBezTo>
                    <a:pt x="40" y="27"/>
                    <a:pt x="42" y="22"/>
                    <a:pt x="42" y="16"/>
                  </a:cubicBezTo>
                  <a:cubicBezTo>
                    <a:pt x="42" y="1"/>
                    <a:pt x="28" y="0"/>
                    <a:pt x="28" y="4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8" y="17"/>
                    <a:pt x="15" y="28"/>
                    <a:pt x="11" y="28"/>
                  </a:cubicBezTo>
                  <a:cubicBezTo>
                    <a:pt x="9" y="28"/>
                    <a:pt x="0" y="28"/>
                    <a:pt x="0" y="28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12" y="64"/>
                    <a:pt x="12" y="64"/>
                    <a:pt x="12" y="64"/>
                  </a:cubicBezTo>
                  <a:cubicBezTo>
                    <a:pt x="18" y="64"/>
                    <a:pt x="16" y="68"/>
                    <a:pt x="24" y="68"/>
                  </a:cubicBezTo>
                  <a:cubicBezTo>
                    <a:pt x="26" y="68"/>
                    <a:pt x="54" y="68"/>
                    <a:pt x="54" y="68"/>
                  </a:cubicBezTo>
                  <a:cubicBezTo>
                    <a:pt x="56" y="68"/>
                    <a:pt x="59" y="65"/>
                    <a:pt x="59" y="62"/>
                  </a:cubicBezTo>
                  <a:cubicBezTo>
                    <a:pt x="63" y="38"/>
                    <a:pt x="63" y="38"/>
                    <a:pt x="63" y="38"/>
                  </a:cubicBezTo>
                  <a:cubicBezTo>
                    <a:pt x="64" y="33"/>
                    <a:pt x="60" y="28"/>
                    <a:pt x="55" y="28"/>
                  </a:cubicBezTo>
                  <a:cubicBezTo>
                    <a:pt x="48" y="28"/>
                    <a:pt x="48" y="28"/>
                    <a:pt x="48" y="28"/>
                  </a:cubicBezTo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7" name="Freeform 109">
              <a:extLst>
                <a:ext uri="{FF2B5EF4-FFF2-40B4-BE49-F238E27FC236}">
                  <a16:creationId xmlns:a16="http://schemas.microsoft.com/office/drawing/2014/main" id="{74CA026D-FC55-7E2B-83A7-1309E33F16C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15" y="3062"/>
              <a:ext cx="270" cy="270"/>
            </a:xfrm>
            <a:custGeom>
              <a:avLst/>
              <a:gdLst>
                <a:gd name="T0" fmla="*/ 163 w 182"/>
                <a:gd name="T1" fmla="*/ 91 h 182"/>
                <a:gd name="T2" fmla="*/ 149 w 182"/>
                <a:gd name="T3" fmla="*/ 49 h 182"/>
                <a:gd name="T4" fmla="*/ 113 w 182"/>
                <a:gd name="T5" fmla="*/ 22 h 182"/>
                <a:gd name="T6" fmla="*/ 113 w 182"/>
                <a:gd name="T7" fmla="*/ 22 h 182"/>
                <a:gd name="T8" fmla="*/ 69 w 182"/>
                <a:gd name="T9" fmla="*/ 22 h 182"/>
                <a:gd name="T10" fmla="*/ 69 w 182"/>
                <a:gd name="T11" fmla="*/ 22 h 182"/>
                <a:gd name="T12" fmla="*/ 33 w 182"/>
                <a:gd name="T13" fmla="*/ 49 h 182"/>
                <a:gd name="T14" fmla="*/ 19 w 182"/>
                <a:gd name="T15" fmla="*/ 91 h 182"/>
                <a:gd name="T16" fmla="*/ 33 w 182"/>
                <a:gd name="T17" fmla="*/ 134 h 182"/>
                <a:gd name="T18" fmla="*/ 69 w 182"/>
                <a:gd name="T19" fmla="*/ 160 h 182"/>
                <a:gd name="T20" fmla="*/ 69 w 182"/>
                <a:gd name="T21" fmla="*/ 160 h 182"/>
                <a:gd name="T22" fmla="*/ 113 w 182"/>
                <a:gd name="T23" fmla="*/ 160 h 182"/>
                <a:gd name="T24" fmla="*/ 113 w 182"/>
                <a:gd name="T25" fmla="*/ 160 h 182"/>
                <a:gd name="T26" fmla="*/ 149 w 182"/>
                <a:gd name="T27" fmla="*/ 134 h 182"/>
                <a:gd name="T28" fmla="*/ 163 w 182"/>
                <a:gd name="T29" fmla="*/ 91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2" h="182">
                  <a:moveTo>
                    <a:pt x="163" y="91"/>
                  </a:moveTo>
                  <a:cubicBezTo>
                    <a:pt x="182" y="78"/>
                    <a:pt x="173" y="48"/>
                    <a:pt x="149" y="49"/>
                  </a:cubicBezTo>
                  <a:cubicBezTo>
                    <a:pt x="157" y="27"/>
                    <a:pt x="132" y="8"/>
                    <a:pt x="113" y="22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07" y="0"/>
                    <a:pt x="75" y="0"/>
                    <a:pt x="69" y="22"/>
                  </a:cubicBezTo>
                  <a:cubicBezTo>
                    <a:pt x="69" y="22"/>
                    <a:pt x="69" y="22"/>
                    <a:pt x="69" y="22"/>
                  </a:cubicBezTo>
                  <a:cubicBezTo>
                    <a:pt x="50" y="8"/>
                    <a:pt x="25" y="27"/>
                    <a:pt x="33" y="49"/>
                  </a:cubicBezTo>
                  <a:cubicBezTo>
                    <a:pt x="9" y="48"/>
                    <a:pt x="0" y="78"/>
                    <a:pt x="19" y="91"/>
                  </a:cubicBezTo>
                  <a:cubicBezTo>
                    <a:pt x="0" y="104"/>
                    <a:pt x="9" y="134"/>
                    <a:pt x="33" y="134"/>
                  </a:cubicBezTo>
                  <a:cubicBezTo>
                    <a:pt x="25" y="155"/>
                    <a:pt x="50" y="174"/>
                    <a:pt x="69" y="160"/>
                  </a:cubicBezTo>
                  <a:cubicBezTo>
                    <a:pt x="69" y="160"/>
                    <a:pt x="69" y="160"/>
                    <a:pt x="69" y="160"/>
                  </a:cubicBezTo>
                  <a:cubicBezTo>
                    <a:pt x="75" y="182"/>
                    <a:pt x="107" y="182"/>
                    <a:pt x="113" y="160"/>
                  </a:cubicBezTo>
                  <a:cubicBezTo>
                    <a:pt x="113" y="160"/>
                    <a:pt x="113" y="160"/>
                    <a:pt x="113" y="160"/>
                  </a:cubicBezTo>
                  <a:cubicBezTo>
                    <a:pt x="132" y="174"/>
                    <a:pt x="157" y="155"/>
                    <a:pt x="149" y="134"/>
                  </a:cubicBezTo>
                  <a:cubicBezTo>
                    <a:pt x="173" y="134"/>
                    <a:pt x="182" y="104"/>
                    <a:pt x="163" y="91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4" name="ZoneTexte 30">
            <a:extLst>
              <a:ext uri="{FF2B5EF4-FFF2-40B4-BE49-F238E27FC236}">
                <a16:creationId xmlns:a16="http://schemas.microsoft.com/office/drawing/2014/main" id="{647C85CF-AFA2-4F14-AD5E-55F9C84642BC}"/>
              </a:ext>
            </a:extLst>
          </p:cNvPr>
          <p:cNvSpPr txBox="1"/>
          <p:nvPr/>
        </p:nvSpPr>
        <p:spPr>
          <a:xfrm>
            <a:off x="1156346" y="5901152"/>
            <a:ext cx="3428233" cy="338554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</a:rPr>
              <a:t>Competitive advantage.</a:t>
            </a:r>
          </a:p>
        </p:txBody>
      </p:sp>
    </p:spTree>
    <p:extLst>
      <p:ext uri="{BB962C8B-B14F-4D97-AF65-F5344CB8AC3E}">
        <p14:creationId xmlns:p14="http://schemas.microsoft.com/office/powerpoint/2010/main" val="25867858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22586D-516F-C627-9D87-0FAD81FF36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8">
            <a:extLst>
              <a:ext uri="{FF2B5EF4-FFF2-40B4-BE49-F238E27FC236}">
                <a16:creationId xmlns:a16="http://schemas.microsoft.com/office/drawing/2014/main" id="{795A1FC2-CBC6-D854-41D9-FBEC729CD6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055" y="2983473"/>
            <a:ext cx="2300057" cy="736337"/>
          </a:xfrm>
        </p:spPr>
        <p:txBody>
          <a:bodyPr/>
          <a:lstStyle/>
          <a:p>
            <a:pPr algn="ctr"/>
            <a:r>
              <a:rPr lang="en-IN" noProof="0" dirty="0"/>
              <a:t>Accessibility in Numbers</a:t>
            </a:r>
            <a:endParaRPr lang="en-IN" b="0" noProof="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BBD8BB1B-8BE2-7523-3F51-3CC5F373E166}"/>
              </a:ext>
            </a:extLst>
          </p:cNvPr>
          <p:cNvSpPr/>
          <p:nvPr/>
        </p:nvSpPr>
        <p:spPr>
          <a:xfrm>
            <a:off x="9042891" y="307975"/>
            <a:ext cx="2595535" cy="3012166"/>
          </a:xfrm>
          <a:prstGeom prst="roundRect">
            <a:avLst>
              <a:gd name="adj" fmla="val 4405"/>
            </a:avLst>
          </a:prstGeom>
          <a:solidFill>
            <a:schemeClr val="bg1">
              <a:lumMod val="9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360000" tIns="360000" rIns="0" bIns="0"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6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rPr>
              <a:t>71%</a:t>
            </a:r>
            <a:endParaRPr kumimoji="0" lang="en-IN" sz="32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1200" noProof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Users will leave a site immediately if it is not accessible</a:t>
            </a:r>
            <a:endParaRPr kumimoji="0" lang="en-IN" sz="32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54B3BDC2-DC8B-877C-1B0E-4FFA5F8D1526}"/>
              </a:ext>
            </a:extLst>
          </p:cNvPr>
          <p:cNvSpPr/>
          <p:nvPr/>
        </p:nvSpPr>
        <p:spPr>
          <a:xfrm>
            <a:off x="3587487" y="307975"/>
            <a:ext cx="2632438" cy="3012166"/>
          </a:xfrm>
          <a:prstGeom prst="roundRect">
            <a:avLst>
              <a:gd name="adj" fmla="val 4405"/>
            </a:avLst>
          </a:pr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360000" tIns="360000" rIns="0" bIns="0"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6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97.4%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1200" noProof="0" dirty="0">
                <a:solidFill>
                  <a:schemeClr val="bg1"/>
                </a:solidFill>
              </a:rPr>
              <a:t>Failed at least one WCAG 2.1 AA requirement</a:t>
            </a:r>
            <a:endParaRPr kumimoji="0" lang="en-IN" sz="32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2" name="Rectangle : coins arrondis 21">
            <a:extLst>
              <a:ext uri="{FF2B5EF4-FFF2-40B4-BE49-F238E27FC236}">
                <a16:creationId xmlns:a16="http://schemas.microsoft.com/office/drawing/2014/main" id="{8F7AFE6D-42D5-71E5-F66D-FBC57743AD09}"/>
              </a:ext>
            </a:extLst>
          </p:cNvPr>
          <p:cNvSpPr/>
          <p:nvPr/>
        </p:nvSpPr>
        <p:spPr>
          <a:xfrm>
            <a:off x="9042891" y="3537858"/>
            <a:ext cx="2632438" cy="3012166"/>
          </a:xfrm>
          <a:prstGeom prst="roundRect">
            <a:avLst>
              <a:gd name="adj" fmla="val 4405"/>
            </a:avLst>
          </a:prstGeom>
          <a:solidFill>
            <a:schemeClr val="bg1">
              <a:lumMod val="9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360000" tIns="360000" rIns="0" bIns="0"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6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rPr>
              <a:t>86%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1200" noProof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Accessibility issues are detectable through automation testing – but still ignored</a:t>
            </a:r>
            <a:endParaRPr kumimoji="0" lang="en-IN" sz="12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3" name="Rectangle : coins arrondis 22">
            <a:extLst>
              <a:ext uri="{FF2B5EF4-FFF2-40B4-BE49-F238E27FC236}">
                <a16:creationId xmlns:a16="http://schemas.microsoft.com/office/drawing/2014/main" id="{06FB3566-312D-0060-BEDD-C8F532B6A6C1}"/>
              </a:ext>
            </a:extLst>
          </p:cNvPr>
          <p:cNvSpPr/>
          <p:nvPr/>
        </p:nvSpPr>
        <p:spPr>
          <a:xfrm>
            <a:off x="3587487" y="3537858"/>
            <a:ext cx="2632438" cy="3012166"/>
          </a:xfrm>
          <a:prstGeom prst="roundRect">
            <a:avLst>
              <a:gd name="adj" fmla="val 4405"/>
            </a:avLst>
          </a:prstGeom>
          <a:solidFill>
            <a:schemeClr val="bg1">
              <a:lumMod val="9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360000" tIns="360000" rIns="0" bIns="0"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6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rPr>
              <a:t>5,500</a:t>
            </a:r>
            <a:endParaRPr kumimoji="0" lang="en-IN" sz="32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1200" noProof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Accessibility lawsuits filed in the U.S. in 2023 alone</a:t>
            </a:r>
            <a:endParaRPr kumimoji="0" lang="en-IN" sz="32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4" name="Rectangle : coins arrondis 23">
            <a:extLst>
              <a:ext uri="{FF2B5EF4-FFF2-40B4-BE49-F238E27FC236}">
                <a16:creationId xmlns:a16="http://schemas.microsoft.com/office/drawing/2014/main" id="{951A2EE5-3D01-2633-FBB4-5FE7DF92C86A}"/>
              </a:ext>
            </a:extLst>
          </p:cNvPr>
          <p:cNvSpPr/>
          <p:nvPr/>
        </p:nvSpPr>
        <p:spPr>
          <a:xfrm>
            <a:off x="6315189" y="307975"/>
            <a:ext cx="2632438" cy="3012166"/>
          </a:xfrm>
          <a:prstGeom prst="roundRect">
            <a:avLst>
              <a:gd name="adj" fmla="val 4405"/>
            </a:avLst>
          </a:pr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txBody>
          <a:bodyPr lIns="360000" tIns="360000" rIns="0" bIns="0"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32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" name="Rectangle : coins arrondis 24">
            <a:extLst>
              <a:ext uri="{FF2B5EF4-FFF2-40B4-BE49-F238E27FC236}">
                <a16:creationId xmlns:a16="http://schemas.microsoft.com/office/drawing/2014/main" id="{A15E3A66-9E03-8FC4-70F2-42D4294E126F}"/>
              </a:ext>
            </a:extLst>
          </p:cNvPr>
          <p:cNvSpPr/>
          <p:nvPr/>
        </p:nvSpPr>
        <p:spPr>
          <a:xfrm>
            <a:off x="6315189" y="3537858"/>
            <a:ext cx="2632438" cy="3012166"/>
          </a:xfrm>
          <a:prstGeom prst="roundRect">
            <a:avLst>
              <a:gd name="adj" fmla="val 4405"/>
            </a:avLst>
          </a:prstGeom>
          <a:solidFill>
            <a:srgbClr val="181818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360000" tIns="360000" rIns="0" bIns="0"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6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$8T</a:t>
            </a:r>
            <a:endParaRPr kumimoji="0" lang="en-IN" sz="32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1200" noProof="0" dirty="0">
                <a:solidFill>
                  <a:schemeClr val="bg1">
                    <a:lumMod val="75000"/>
                  </a:schemeClr>
                </a:solidFill>
              </a:rPr>
              <a:t>Combined global disposable income of people with disabilities and their families</a:t>
            </a:r>
            <a:endParaRPr kumimoji="0" lang="en-IN" sz="3200" b="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2" name="Group 4">
            <a:extLst>
              <a:ext uri="{FF2B5EF4-FFF2-40B4-BE49-F238E27FC236}">
                <a16:creationId xmlns:a16="http://schemas.microsoft.com/office/drawing/2014/main" id="{F3C16171-B63D-8C1D-9211-961B27513863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027913" y="2122005"/>
            <a:ext cx="736339" cy="736337"/>
            <a:chOff x="613" y="1079"/>
            <a:chExt cx="443" cy="443"/>
          </a:xfrm>
          <a:solidFill>
            <a:schemeClr val="tx1"/>
          </a:solidFill>
        </p:grpSpPr>
        <p:sp>
          <p:nvSpPr>
            <p:cNvPr id="3" name="Freeform 5">
              <a:extLst>
                <a:ext uri="{FF2B5EF4-FFF2-40B4-BE49-F238E27FC236}">
                  <a16:creationId xmlns:a16="http://schemas.microsoft.com/office/drawing/2014/main" id="{F3A616E5-B418-0C4E-3957-DA5716D196B0}"/>
                </a:ext>
              </a:extLst>
            </p:cNvPr>
            <p:cNvSpPr>
              <a:spLocks/>
            </p:cNvSpPr>
            <p:nvPr/>
          </p:nvSpPr>
          <p:spPr bwMode="auto">
            <a:xfrm>
              <a:off x="748" y="1204"/>
              <a:ext cx="173" cy="174"/>
            </a:xfrm>
            <a:custGeom>
              <a:avLst/>
              <a:gdLst>
                <a:gd name="T0" fmla="*/ 56 w 72"/>
                <a:gd name="T1" fmla="*/ 72 h 72"/>
                <a:gd name="T2" fmla="*/ 72 w 72"/>
                <a:gd name="T3" fmla="*/ 56 h 72"/>
                <a:gd name="T4" fmla="*/ 72 w 72"/>
                <a:gd name="T5" fmla="*/ 20 h 72"/>
                <a:gd name="T6" fmla="*/ 36 w 72"/>
                <a:gd name="T7" fmla="*/ 0 h 72"/>
                <a:gd name="T8" fmla="*/ 0 w 72"/>
                <a:gd name="T9" fmla="*/ 20 h 72"/>
                <a:gd name="T10" fmla="*/ 0 w 72"/>
                <a:gd name="T11" fmla="*/ 56 h 72"/>
                <a:gd name="T12" fmla="*/ 16 w 72"/>
                <a:gd name="T13" fmla="*/ 7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2" h="72">
                  <a:moveTo>
                    <a:pt x="56" y="72"/>
                  </a:moveTo>
                  <a:cubicBezTo>
                    <a:pt x="65" y="72"/>
                    <a:pt x="72" y="64"/>
                    <a:pt x="72" y="56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7"/>
                    <a:pt x="50" y="0"/>
                    <a:pt x="36" y="0"/>
                  </a:cubicBezTo>
                  <a:cubicBezTo>
                    <a:pt x="22" y="0"/>
                    <a:pt x="0" y="7"/>
                    <a:pt x="0" y="20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4"/>
                    <a:pt x="7" y="72"/>
                    <a:pt x="16" y="72"/>
                  </a:cubicBezTo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" name="Freeform 6">
              <a:extLst>
                <a:ext uri="{FF2B5EF4-FFF2-40B4-BE49-F238E27FC236}">
                  <a16:creationId xmlns:a16="http://schemas.microsoft.com/office/drawing/2014/main" id="{1EDFDD11-4318-3113-AE20-688B096B00FD}"/>
                </a:ext>
              </a:extLst>
            </p:cNvPr>
            <p:cNvSpPr>
              <a:spLocks/>
            </p:cNvSpPr>
            <p:nvPr/>
          </p:nvSpPr>
          <p:spPr bwMode="auto">
            <a:xfrm>
              <a:off x="796" y="1079"/>
              <a:ext cx="77" cy="96"/>
            </a:xfrm>
            <a:custGeom>
              <a:avLst/>
              <a:gdLst>
                <a:gd name="T0" fmla="*/ 16 w 32"/>
                <a:gd name="T1" fmla="*/ 40 h 40"/>
                <a:gd name="T2" fmla="*/ 32 w 32"/>
                <a:gd name="T3" fmla="*/ 24 h 40"/>
                <a:gd name="T4" fmla="*/ 32 w 32"/>
                <a:gd name="T5" fmla="*/ 16 h 40"/>
                <a:gd name="T6" fmla="*/ 16 w 32"/>
                <a:gd name="T7" fmla="*/ 0 h 40"/>
                <a:gd name="T8" fmla="*/ 0 w 32"/>
                <a:gd name="T9" fmla="*/ 16 h 40"/>
                <a:gd name="T10" fmla="*/ 0 w 32"/>
                <a:gd name="T11" fmla="*/ 24 h 40"/>
                <a:gd name="T12" fmla="*/ 16 w 32"/>
                <a:gd name="T13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40">
                  <a:moveTo>
                    <a:pt x="16" y="40"/>
                  </a:moveTo>
                  <a:cubicBezTo>
                    <a:pt x="25" y="40"/>
                    <a:pt x="32" y="33"/>
                    <a:pt x="32" y="24"/>
                  </a:cubicBezTo>
                  <a:cubicBezTo>
                    <a:pt x="32" y="16"/>
                    <a:pt x="32" y="16"/>
                    <a:pt x="32" y="16"/>
                  </a:cubicBezTo>
                  <a:cubicBezTo>
                    <a:pt x="32" y="7"/>
                    <a:pt x="25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33"/>
                    <a:pt x="7" y="40"/>
                    <a:pt x="16" y="40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" name="Line 7">
              <a:extLst>
                <a:ext uri="{FF2B5EF4-FFF2-40B4-BE49-F238E27FC236}">
                  <a16:creationId xmlns:a16="http://schemas.microsoft.com/office/drawing/2014/main" id="{6654DAF6-7AEC-34EA-E8A6-27ADE6E2FC5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83" y="1272"/>
              <a:ext cx="0" cy="250"/>
            </a:xfrm>
            <a:prstGeom prst="line">
              <a:avLst/>
            </a:pr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" name="Line 8">
              <a:extLst>
                <a:ext uri="{FF2B5EF4-FFF2-40B4-BE49-F238E27FC236}">
                  <a16:creationId xmlns:a16="http://schemas.microsoft.com/office/drawing/2014/main" id="{BC4BBB92-C889-1B48-94F5-CE72E839079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86" y="1272"/>
              <a:ext cx="0" cy="250"/>
            </a:xfrm>
            <a:prstGeom prst="line">
              <a:avLst/>
            </a:pr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" name="Line 9">
              <a:extLst>
                <a:ext uri="{FF2B5EF4-FFF2-40B4-BE49-F238E27FC236}">
                  <a16:creationId xmlns:a16="http://schemas.microsoft.com/office/drawing/2014/main" id="{F5D65F75-2DD2-FBC6-27F3-5CD98365E72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34" y="1368"/>
              <a:ext cx="0" cy="154"/>
            </a:xfrm>
            <a:prstGeom prst="line">
              <a:avLst/>
            </a:pr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Line 10">
              <a:extLst>
                <a:ext uri="{FF2B5EF4-FFF2-40B4-BE49-F238E27FC236}">
                  <a16:creationId xmlns:a16="http://schemas.microsoft.com/office/drawing/2014/main" id="{A3DC3423-A1BE-7040-60C8-117044CF85F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13" y="1301"/>
              <a:ext cx="96" cy="0"/>
            </a:xfrm>
            <a:prstGeom prst="line">
              <a:avLst/>
            </a:pr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11">
              <a:extLst>
                <a:ext uri="{FF2B5EF4-FFF2-40B4-BE49-F238E27FC236}">
                  <a16:creationId xmlns:a16="http://schemas.microsoft.com/office/drawing/2014/main" id="{9FE2FB0E-ECB2-3788-5D0C-942C4AA9DF1E}"/>
                </a:ext>
              </a:extLst>
            </p:cNvPr>
            <p:cNvSpPr>
              <a:spLocks/>
            </p:cNvSpPr>
            <p:nvPr/>
          </p:nvSpPr>
          <p:spPr bwMode="auto">
            <a:xfrm>
              <a:off x="613" y="1262"/>
              <a:ext cx="39" cy="77"/>
            </a:xfrm>
            <a:custGeom>
              <a:avLst/>
              <a:gdLst>
                <a:gd name="T0" fmla="*/ 39 w 39"/>
                <a:gd name="T1" fmla="*/ 77 h 77"/>
                <a:gd name="T2" fmla="*/ 0 w 39"/>
                <a:gd name="T3" fmla="*/ 39 h 77"/>
                <a:gd name="T4" fmla="*/ 39 w 39"/>
                <a:gd name="T5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77">
                  <a:moveTo>
                    <a:pt x="39" y="77"/>
                  </a:moveTo>
                  <a:lnTo>
                    <a:pt x="0" y="39"/>
                  </a:lnTo>
                  <a:lnTo>
                    <a:pt x="39" y="0"/>
                  </a:lnTo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Line 12">
              <a:extLst>
                <a:ext uri="{FF2B5EF4-FFF2-40B4-BE49-F238E27FC236}">
                  <a16:creationId xmlns:a16="http://schemas.microsoft.com/office/drawing/2014/main" id="{F01A54FC-EA91-FAAA-354E-91D9089A005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652" y="1147"/>
              <a:ext cx="67" cy="67"/>
            </a:xfrm>
            <a:prstGeom prst="line">
              <a:avLst/>
            </a:pr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A2B3BCFE-A69A-D6B6-57C8-973F576244D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" y="1147"/>
              <a:ext cx="48" cy="48"/>
            </a:xfrm>
            <a:custGeom>
              <a:avLst/>
              <a:gdLst>
                <a:gd name="T0" fmla="*/ 0 w 48"/>
                <a:gd name="T1" fmla="*/ 48 h 48"/>
                <a:gd name="T2" fmla="*/ 0 w 48"/>
                <a:gd name="T3" fmla="*/ 0 h 48"/>
                <a:gd name="T4" fmla="*/ 48 w 48"/>
                <a:gd name="T5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48">
                  <a:moveTo>
                    <a:pt x="0" y="48"/>
                  </a:moveTo>
                  <a:lnTo>
                    <a:pt x="0" y="0"/>
                  </a:lnTo>
                  <a:lnTo>
                    <a:pt x="48" y="0"/>
                  </a:lnTo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Line 14">
              <a:extLst>
                <a:ext uri="{FF2B5EF4-FFF2-40B4-BE49-F238E27FC236}">
                  <a16:creationId xmlns:a16="http://schemas.microsoft.com/office/drawing/2014/main" id="{11A65CD4-475D-76AB-CED4-55DF202D019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52" y="1387"/>
              <a:ext cx="67" cy="68"/>
            </a:xfrm>
            <a:prstGeom prst="line">
              <a:avLst/>
            </a:pr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2812703A-F412-DE6E-4DAA-901F7FE7947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" y="1406"/>
              <a:ext cx="48" cy="49"/>
            </a:xfrm>
            <a:custGeom>
              <a:avLst/>
              <a:gdLst>
                <a:gd name="T0" fmla="*/ 0 w 48"/>
                <a:gd name="T1" fmla="*/ 0 h 49"/>
                <a:gd name="T2" fmla="*/ 0 w 48"/>
                <a:gd name="T3" fmla="*/ 49 h 49"/>
                <a:gd name="T4" fmla="*/ 48 w 48"/>
                <a:gd name="T5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49">
                  <a:moveTo>
                    <a:pt x="0" y="0"/>
                  </a:moveTo>
                  <a:lnTo>
                    <a:pt x="0" y="49"/>
                  </a:lnTo>
                  <a:lnTo>
                    <a:pt x="48" y="49"/>
                  </a:lnTo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Line 16">
              <a:extLst>
                <a:ext uri="{FF2B5EF4-FFF2-40B4-BE49-F238E27FC236}">
                  <a16:creationId xmlns:a16="http://schemas.microsoft.com/office/drawing/2014/main" id="{092E61D1-3BF7-FFF3-903B-C9953D7C8EA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60" y="1301"/>
              <a:ext cx="96" cy="0"/>
            </a:xfrm>
            <a:prstGeom prst="line">
              <a:avLst/>
            </a:pr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4FE9A5F7-A0D7-6AA9-2D9E-092650ECB09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7" y="1262"/>
              <a:ext cx="39" cy="77"/>
            </a:xfrm>
            <a:custGeom>
              <a:avLst/>
              <a:gdLst>
                <a:gd name="T0" fmla="*/ 0 w 39"/>
                <a:gd name="T1" fmla="*/ 77 h 77"/>
                <a:gd name="T2" fmla="*/ 39 w 39"/>
                <a:gd name="T3" fmla="*/ 39 h 77"/>
                <a:gd name="T4" fmla="*/ 0 w 39"/>
                <a:gd name="T5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77">
                  <a:moveTo>
                    <a:pt x="0" y="77"/>
                  </a:moveTo>
                  <a:lnTo>
                    <a:pt x="39" y="39"/>
                  </a:lnTo>
                  <a:lnTo>
                    <a:pt x="0" y="0"/>
                  </a:lnTo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Line 18">
              <a:extLst>
                <a:ext uri="{FF2B5EF4-FFF2-40B4-BE49-F238E27FC236}">
                  <a16:creationId xmlns:a16="http://schemas.microsoft.com/office/drawing/2014/main" id="{52265E54-1984-B448-B1D6-0DAF4B04628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50" y="1147"/>
              <a:ext cx="67" cy="67"/>
            </a:xfrm>
            <a:prstGeom prst="line">
              <a:avLst/>
            </a:pr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D5D4113B-7CBA-1E8A-AB26-D341CC647227}"/>
                </a:ext>
              </a:extLst>
            </p:cNvPr>
            <p:cNvSpPr>
              <a:spLocks/>
            </p:cNvSpPr>
            <p:nvPr/>
          </p:nvSpPr>
          <p:spPr bwMode="auto">
            <a:xfrm>
              <a:off x="969" y="1147"/>
              <a:ext cx="48" cy="48"/>
            </a:xfrm>
            <a:custGeom>
              <a:avLst/>
              <a:gdLst>
                <a:gd name="T0" fmla="*/ 48 w 48"/>
                <a:gd name="T1" fmla="*/ 48 h 48"/>
                <a:gd name="T2" fmla="*/ 48 w 48"/>
                <a:gd name="T3" fmla="*/ 0 h 48"/>
                <a:gd name="T4" fmla="*/ 0 w 48"/>
                <a:gd name="T5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48">
                  <a:moveTo>
                    <a:pt x="48" y="48"/>
                  </a:moveTo>
                  <a:lnTo>
                    <a:pt x="48" y="0"/>
                  </a:lnTo>
                  <a:lnTo>
                    <a:pt x="0" y="0"/>
                  </a:lnTo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Line 20">
              <a:extLst>
                <a:ext uri="{FF2B5EF4-FFF2-40B4-BE49-F238E27FC236}">
                  <a16:creationId xmlns:a16="http://schemas.microsoft.com/office/drawing/2014/main" id="{E283505B-3756-BC05-1F9A-A032CC08260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50" y="1387"/>
              <a:ext cx="67" cy="68"/>
            </a:xfrm>
            <a:prstGeom prst="line">
              <a:avLst/>
            </a:pr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Freeform 21">
              <a:extLst>
                <a:ext uri="{FF2B5EF4-FFF2-40B4-BE49-F238E27FC236}">
                  <a16:creationId xmlns:a16="http://schemas.microsoft.com/office/drawing/2014/main" id="{09BB9C75-76E6-3991-7D61-9861B8FAA9C0}"/>
                </a:ext>
              </a:extLst>
            </p:cNvPr>
            <p:cNvSpPr>
              <a:spLocks/>
            </p:cNvSpPr>
            <p:nvPr/>
          </p:nvSpPr>
          <p:spPr bwMode="auto">
            <a:xfrm>
              <a:off x="969" y="1406"/>
              <a:ext cx="48" cy="49"/>
            </a:xfrm>
            <a:custGeom>
              <a:avLst/>
              <a:gdLst>
                <a:gd name="T0" fmla="*/ 48 w 48"/>
                <a:gd name="T1" fmla="*/ 0 h 49"/>
                <a:gd name="T2" fmla="*/ 48 w 48"/>
                <a:gd name="T3" fmla="*/ 49 h 49"/>
                <a:gd name="T4" fmla="*/ 0 w 48"/>
                <a:gd name="T5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49">
                  <a:moveTo>
                    <a:pt x="48" y="0"/>
                  </a:moveTo>
                  <a:lnTo>
                    <a:pt x="48" y="49"/>
                  </a:lnTo>
                  <a:lnTo>
                    <a:pt x="0" y="49"/>
                  </a:lnTo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7" name="TextBox 60">
            <a:extLst>
              <a:ext uri="{FF2B5EF4-FFF2-40B4-BE49-F238E27FC236}">
                <a16:creationId xmlns:a16="http://schemas.microsoft.com/office/drawing/2014/main" id="{10177967-CB17-4373-795D-8915916503FC}"/>
              </a:ext>
            </a:extLst>
          </p:cNvPr>
          <p:cNvSpPr txBox="1"/>
          <p:nvPr/>
        </p:nvSpPr>
        <p:spPr>
          <a:xfrm>
            <a:off x="7045064" y="6550024"/>
            <a:ext cx="4878572" cy="18466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</a:rPr>
              <a:t>Data sourced from </a:t>
            </a:r>
            <a:r>
              <a:rPr kumimoji="0" lang="en-US" sz="600" b="0" i="0" u="none" strike="noStrike" kern="0" cap="none" spc="0" normalizeH="0" baseline="0" noProof="0" dirty="0" err="1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</a:rPr>
              <a:t>UserWay</a:t>
            </a:r>
            <a:r>
              <a:rPr kumimoji="0" lang="en-US" sz="6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</a:rPr>
              <a:t>, </a:t>
            </a:r>
            <a:r>
              <a:rPr kumimoji="0" lang="en-US" sz="600" b="0" i="0" u="none" strike="noStrike" kern="0" cap="none" spc="0" normalizeH="0" baseline="0" noProof="0" dirty="0" err="1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</a:rPr>
              <a:t>WebAIM</a:t>
            </a:r>
            <a:r>
              <a:rPr kumimoji="0" lang="en-US" sz="6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</a:rPr>
              <a:t>, 3Play Media, Accessibility Works, Global Business Coalition for Education, and The Valuable 500</a:t>
            </a:r>
          </a:p>
        </p:txBody>
      </p:sp>
    </p:spTree>
    <p:extLst>
      <p:ext uri="{BB962C8B-B14F-4D97-AF65-F5344CB8AC3E}">
        <p14:creationId xmlns:p14="http://schemas.microsoft.com/office/powerpoint/2010/main" val="24992751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>
            <a:extLst>
              <a:ext uri="{FF2B5EF4-FFF2-40B4-BE49-F238E27FC236}">
                <a16:creationId xmlns:a16="http://schemas.microsoft.com/office/drawing/2014/main" id="{81562C46-DF70-02B0-5F4D-36F6EFFF1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925" y="371219"/>
            <a:ext cx="5645368" cy="687093"/>
          </a:xfrm>
        </p:spPr>
        <p:txBody>
          <a:bodyPr/>
          <a:lstStyle/>
          <a:p>
            <a:r>
              <a:rPr lang="en-US" sz="2800" b="0" dirty="0">
                <a:gradFill>
                  <a:gsLst>
                    <a:gs pos="0">
                      <a:schemeClr val="bg1">
                        <a:lumMod val="100000"/>
                      </a:schemeClr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Most Common Accessibility Issues</a:t>
            </a:r>
            <a:br>
              <a:rPr lang="en-US" sz="2800" b="0" dirty="0">
                <a:gradFill>
                  <a:gsLst>
                    <a:gs pos="0">
                      <a:schemeClr val="bg1">
                        <a:lumMod val="100000"/>
                      </a:schemeClr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</a:br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96% of issues fall into these 6 categories</a:t>
            </a:r>
            <a:endParaRPr lang="en-US" sz="1600" b="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C76E1FC5-DBF1-22AB-8B3A-DEAD320DFD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90067" y="1733549"/>
            <a:ext cx="5395115" cy="4322693"/>
          </a:xfrm>
        </p:spPr>
        <p:txBody>
          <a:bodyPr>
            <a:noAutofit/>
          </a:bodyPr>
          <a:lstStyle/>
          <a:p>
            <a:r>
              <a:rPr lang="en-US" sz="1200" dirty="0"/>
              <a:t>Low-Contrast Text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CACEDF2-E4A2-6C4D-7670-78BA967E4B66}"/>
              </a:ext>
            </a:extLst>
          </p:cNvPr>
          <p:cNvSpPr/>
          <p:nvPr/>
        </p:nvSpPr>
        <p:spPr>
          <a:xfrm rot="5400000">
            <a:off x="1487159" y="2141881"/>
            <a:ext cx="187762" cy="24549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8" name="Espace réservé du texte 9">
            <a:extLst>
              <a:ext uri="{FF2B5EF4-FFF2-40B4-BE49-F238E27FC236}">
                <a16:creationId xmlns:a16="http://schemas.microsoft.com/office/drawing/2014/main" id="{01A551D6-6291-F6D2-8F11-58B07172C493}"/>
              </a:ext>
            </a:extLst>
          </p:cNvPr>
          <p:cNvSpPr txBox="1">
            <a:spLocks/>
          </p:cNvSpPr>
          <p:nvPr/>
        </p:nvSpPr>
        <p:spPr>
          <a:xfrm>
            <a:off x="290067" y="2364854"/>
            <a:ext cx="3582010" cy="238825"/>
          </a:xfrm>
          <a:prstGeom prst="rect">
            <a:avLst/>
          </a:prstGeom>
        </p:spPr>
        <p:txBody>
          <a:bodyPr vert="horz" lIns="0" tIns="72000" rIns="91440" bIns="72000" rtlCol="0">
            <a:noAutofit/>
          </a:bodyPr>
          <a:lstStyle>
            <a:lvl1pPr marL="88900" indent="-88900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SzPct val="100000"/>
              <a:buFont typeface="Century Gothic" panose="020B0502020202020204" pitchFamily="34" charset="0"/>
              <a:buChar char=" "/>
              <a:defRPr sz="1200" b="0">
                <a:solidFill>
                  <a:schemeClr val="bg1"/>
                </a:solidFill>
              </a:defRPr>
            </a:lvl1pPr>
            <a:lvl2pPr marL="442913" indent="-180975">
              <a:lnSpc>
                <a:spcPct val="90000"/>
              </a:lnSpc>
              <a:spcBef>
                <a:spcPts val="1200"/>
              </a:spcBef>
              <a:buClr>
                <a:schemeClr val="bg1"/>
              </a:buClr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 marL="723900" indent="-180975">
              <a:lnSpc>
                <a:spcPct val="9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1200" b="0">
                <a:solidFill>
                  <a:schemeClr val="bg1">
                    <a:lumMod val="65000"/>
                  </a:schemeClr>
                </a:solidFill>
              </a:defRPr>
            </a:lvl3pPr>
            <a:lvl4pPr marL="895350" indent="-176213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200">
                <a:solidFill>
                  <a:schemeClr val="accent1"/>
                </a:solidFill>
              </a:defRPr>
            </a:lvl4pPr>
            <a:lvl5pPr marL="1166813" indent="-180975">
              <a:lnSpc>
                <a:spcPct val="9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1100">
                <a:solidFill>
                  <a:schemeClr val="bg1">
                    <a:lumMod val="65000"/>
                  </a:schemeClr>
                </a:solidFill>
              </a:defRPr>
            </a:lvl5pPr>
            <a:lvl6pPr marL="1879600" indent="-228600">
              <a:lnSpc>
                <a:spcPct val="9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100" i="1">
                <a:solidFill>
                  <a:schemeClr val="tx1">
                    <a:lumMod val="65000"/>
                    <a:lumOff val="35000"/>
                  </a:schemeClr>
                </a:solidFill>
              </a:defRPr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Missing Alt Text</a:t>
            </a:r>
          </a:p>
        </p:txBody>
      </p:sp>
      <p:sp>
        <p:nvSpPr>
          <p:cNvPr id="19" name="Espace réservé du texte 9">
            <a:extLst>
              <a:ext uri="{FF2B5EF4-FFF2-40B4-BE49-F238E27FC236}">
                <a16:creationId xmlns:a16="http://schemas.microsoft.com/office/drawing/2014/main" id="{55937F5E-F850-0BC2-DD78-0D4E96A92132}"/>
              </a:ext>
            </a:extLst>
          </p:cNvPr>
          <p:cNvSpPr txBox="1">
            <a:spLocks/>
          </p:cNvSpPr>
          <p:nvPr/>
        </p:nvSpPr>
        <p:spPr>
          <a:xfrm>
            <a:off x="290067" y="2993682"/>
            <a:ext cx="3582010" cy="238825"/>
          </a:xfrm>
          <a:prstGeom prst="rect">
            <a:avLst/>
          </a:prstGeom>
        </p:spPr>
        <p:txBody>
          <a:bodyPr vert="horz" lIns="0" tIns="72000" rIns="91440" bIns="72000" rtlCol="0">
            <a:noAutofit/>
          </a:bodyPr>
          <a:lstStyle>
            <a:lvl1pPr marL="88900" indent="-88900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SzPct val="100000"/>
              <a:buFont typeface="Century Gothic" panose="020B0502020202020204" pitchFamily="34" charset="0"/>
              <a:buChar char=" "/>
              <a:defRPr sz="1200" b="0">
                <a:solidFill>
                  <a:schemeClr val="bg1"/>
                </a:solidFill>
              </a:defRPr>
            </a:lvl1pPr>
            <a:lvl2pPr marL="442913" indent="-180975">
              <a:lnSpc>
                <a:spcPct val="90000"/>
              </a:lnSpc>
              <a:spcBef>
                <a:spcPts val="1200"/>
              </a:spcBef>
              <a:buClr>
                <a:schemeClr val="bg1"/>
              </a:buClr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 marL="723900" indent="-180975">
              <a:lnSpc>
                <a:spcPct val="9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1200" b="0">
                <a:solidFill>
                  <a:schemeClr val="bg1">
                    <a:lumMod val="65000"/>
                  </a:schemeClr>
                </a:solidFill>
              </a:defRPr>
            </a:lvl3pPr>
            <a:lvl4pPr marL="895350" indent="-176213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200">
                <a:solidFill>
                  <a:schemeClr val="accent1"/>
                </a:solidFill>
              </a:defRPr>
            </a:lvl4pPr>
            <a:lvl5pPr marL="1166813" indent="-180975">
              <a:lnSpc>
                <a:spcPct val="9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1100">
                <a:solidFill>
                  <a:schemeClr val="bg1">
                    <a:lumMod val="65000"/>
                  </a:schemeClr>
                </a:solidFill>
              </a:defRPr>
            </a:lvl5pPr>
            <a:lvl6pPr marL="1879600" indent="-228600">
              <a:lnSpc>
                <a:spcPct val="9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100" i="1">
                <a:solidFill>
                  <a:schemeClr val="tx1">
                    <a:lumMod val="65000"/>
                    <a:lumOff val="35000"/>
                  </a:schemeClr>
                </a:solidFill>
              </a:defRPr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No Forms Labels</a:t>
            </a:r>
          </a:p>
        </p:txBody>
      </p:sp>
      <p:sp>
        <p:nvSpPr>
          <p:cNvPr id="20" name="Espace réservé du texte 9">
            <a:extLst>
              <a:ext uri="{FF2B5EF4-FFF2-40B4-BE49-F238E27FC236}">
                <a16:creationId xmlns:a16="http://schemas.microsoft.com/office/drawing/2014/main" id="{4259CAD8-E35E-2F8B-3D06-D6C15E516F94}"/>
              </a:ext>
            </a:extLst>
          </p:cNvPr>
          <p:cNvSpPr txBox="1">
            <a:spLocks/>
          </p:cNvSpPr>
          <p:nvPr/>
        </p:nvSpPr>
        <p:spPr>
          <a:xfrm>
            <a:off x="290067" y="3623987"/>
            <a:ext cx="3582010" cy="238825"/>
          </a:xfrm>
          <a:prstGeom prst="rect">
            <a:avLst/>
          </a:prstGeom>
        </p:spPr>
        <p:txBody>
          <a:bodyPr vert="horz" lIns="0" tIns="72000" rIns="91440" bIns="72000" rtlCol="0">
            <a:noAutofit/>
          </a:bodyPr>
          <a:lstStyle>
            <a:lvl1pPr marL="88900" indent="-88900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SzPct val="100000"/>
              <a:buFont typeface="Century Gothic" panose="020B0502020202020204" pitchFamily="34" charset="0"/>
              <a:buChar char=" "/>
              <a:defRPr sz="1200" b="0">
                <a:solidFill>
                  <a:schemeClr val="bg1"/>
                </a:solidFill>
              </a:defRPr>
            </a:lvl1pPr>
            <a:lvl2pPr marL="442913" indent="-180975">
              <a:lnSpc>
                <a:spcPct val="90000"/>
              </a:lnSpc>
              <a:spcBef>
                <a:spcPts val="1200"/>
              </a:spcBef>
              <a:buClr>
                <a:schemeClr val="bg1"/>
              </a:buClr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 marL="723900" indent="-180975">
              <a:lnSpc>
                <a:spcPct val="9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1200" b="0">
                <a:solidFill>
                  <a:schemeClr val="bg1">
                    <a:lumMod val="65000"/>
                  </a:schemeClr>
                </a:solidFill>
              </a:defRPr>
            </a:lvl3pPr>
            <a:lvl4pPr marL="895350" indent="-176213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200">
                <a:solidFill>
                  <a:schemeClr val="accent1"/>
                </a:solidFill>
              </a:defRPr>
            </a:lvl4pPr>
            <a:lvl5pPr marL="1166813" indent="-180975">
              <a:lnSpc>
                <a:spcPct val="9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1100">
                <a:solidFill>
                  <a:schemeClr val="bg1">
                    <a:lumMod val="65000"/>
                  </a:schemeClr>
                </a:solidFill>
              </a:defRPr>
            </a:lvl5pPr>
            <a:lvl6pPr marL="1879600" indent="-228600">
              <a:lnSpc>
                <a:spcPct val="9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100" i="1">
                <a:solidFill>
                  <a:schemeClr val="tx1">
                    <a:lumMod val="65000"/>
                    <a:lumOff val="35000"/>
                  </a:schemeClr>
                </a:solidFill>
              </a:defRPr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Empty Links</a:t>
            </a:r>
          </a:p>
        </p:txBody>
      </p:sp>
      <p:sp>
        <p:nvSpPr>
          <p:cNvPr id="21" name="Espace réservé du texte 9">
            <a:extLst>
              <a:ext uri="{FF2B5EF4-FFF2-40B4-BE49-F238E27FC236}">
                <a16:creationId xmlns:a16="http://schemas.microsoft.com/office/drawing/2014/main" id="{A1ACC53A-1735-F92A-F058-17281CD9182E}"/>
              </a:ext>
            </a:extLst>
          </p:cNvPr>
          <p:cNvSpPr txBox="1">
            <a:spLocks/>
          </p:cNvSpPr>
          <p:nvPr/>
        </p:nvSpPr>
        <p:spPr>
          <a:xfrm>
            <a:off x="4189844" y="1748767"/>
            <a:ext cx="1294890" cy="425806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 sz="16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42913" indent="-1809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bg1"/>
              </a:buClr>
              <a:buFont typeface="Arial" panose="020B0604020202020204" pitchFamily="34" charset="0"/>
              <a:buChar char="•"/>
              <a:defRPr sz="14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723900" indent="-1809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bg1"/>
              </a:buClr>
              <a:buFont typeface="Arial" panose="020B0604020202020204" pitchFamily="34" charset="0"/>
              <a:buChar char="•"/>
              <a:defRPr sz="12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895350" indent="-176213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rgbClr val="A665FF"/>
              </a:buClr>
              <a:buFont typeface="Arial" panose="020B0604020202020204" pitchFamily="34" charset="0"/>
              <a:buChar char="»"/>
              <a:defRPr sz="1200" kern="1200">
                <a:solidFill>
                  <a:srgbClr val="A665FF"/>
                </a:solidFill>
                <a:latin typeface="+mn-lt"/>
                <a:ea typeface="+mn-ea"/>
                <a:cs typeface="+mn-cs"/>
              </a:defRPr>
            </a:lvl4pPr>
            <a:lvl5pPr marL="1166813" indent="-1809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100" i="1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2000" dirty="0"/>
              <a:t>79.1%</a:t>
            </a:r>
          </a:p>
        </p:txBody>
      </p:sp>
      <p:sp>
        <p:nvSpPr>
          <p:cNvPr id="22" name="Espace réservé du texte 9">
            <a:extLst>
              <a:ext uri="{FF2B5EF4-FFF2-40B4-BE49-F238E27FC236}">
                <a16:creationId xmlns:a16="http://schemas.microsoft.com/office/drawing/2014/main" id="{25872675-9C0F-AC1B-CEB7-D262FA6657C1}"/>
              </a:ext>
            </a:extLst>
          </p:cNvPr>
          <p:cNvSpPr txBox="1">
            <a:spLocks/>
          </p:cNvSpPr>
          <p:nvPr/>
        </p:nvSpPr>
        <p:spPr>
          <a:xfrm>
            <a:off x="4189844" y="2338392"/>
            <a:ext cx="1294890" cy="425806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 sz="16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42913" indent="-1809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bg1"/>
              </a:buClr>
              <a:buFont typeface="Arial" panose="020B0604020202020204" pitchFamily="34" charset="0"/>
              <a:buChar char="•"/>
              <a:defRPr sz="14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723900" indent="-1809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bg1"/>
              </a:buClr>
              <a:buFont typeface="Arial" panose="020B0604020202020204" pitchFamily="34" charset="0"/>
              <a:buChar char="•"/>
              <a:defRPr sz="12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895350" indent="-176213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rgbClr val="A665FF"/>
              </a:buClr>
              <a:buFont typeface="Arial" panose="020B0604020202020204" pitchFamily="34" charset="0"/>
              <a:buChar char="»"/>
              <a:defRPr sz="1200" kern="1200">
                <a:solidFill>
                  <a:srgbClr val="A665FF"/>
                </a:solidFill>
                <a:latin typeface="+mn-lt"/>
                <a:ea typeface="+mn-ea"/>
                <a:cs typeface="+mn-cs"/>
              </a:defRPr>
            </a:lvl4pPr>
            <a:lvl5pPr marL="1166813" indent="-1809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100" i="1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2000" dirty="0"/>
              <a:t>55.5%</a:t>
            </a:r>
          </a:p>
        </p:txBody>
      </p:sp>
      <p:sp>
        <p:nvSpPr>
          <p:cNvPr id="23" name="Espace réservé du texte 9">
            <a:extLst>
              <a:ext uri="{FF2B5EF4-FFF2-40B4-BE49-F238E27FC236}">
                <a16:creationId xmlns:a16="http://schemas.microsoft.com/office/drawing/2014/main" id="{4479B697-CB7F-2629-172E-2734437A568F}"/>
              </a:ext>
            </a:extLst>
          </p:cNvPr>
          <p:cNvSpPr txBox="1">
            <a:spLocks/>
          </p:cNvSpPr>
          <p:nvPr/>
        </p:nvSpPr>
        <p:spPr>
          <a:xfrm>
            <a:off x="4189844" y="2976228"/>
            <a:ext cx="1294890" cy="425806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 sz="16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42913" indent="-1809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bg1"/>
              </a:buClr>
              <a:buFont typeface="Arial" panose="020B0604020202020204" pitchFamily="34" charset="0"/>
              <a:buChar char="•"/>
              <a:defRPr sz="14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723900" indent="-1809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bg1"/>
              </a:buClr>
              <a:buFont typeface="Arial" panose="020B0604020202020204" pitchFamily="34" charset="0"/>
              <a:buChar char="•"/>
              <a:defRPr sz="12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895350" indent="-176213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rgbClr val="A665FF"/>
              </a:buClr>
              <a:buFont typeface="Arial" panose="020B0604020202020204" pitchFamily="34" charset="0"/>
              <a:buChar char="»"/>
              <a:defRPr sz="1200" kern="1200">
                <a:solidFill>
                  <a:srgbClr val="A665FF"/>
                </a:solidFill>
                <a:latin typeface="+mn-lt"/>
                <a:ea typeface="+mn-ea"/>
                <a:cs typeface="+mn-cs"/>
              </a:defRPr>
            </a:lvl4pPr>
            <a:lvl5pPr marL="1166813" indent="-1809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100" i="1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2000" dirty="0"/>
              <a:t>48.2%</a:t>
            </a:r>
          </a:p>
        </p:txBody>
      </p:sp>
      <p:sp>
        <p:nvSpPr>
          <p:cNvPr id="24" name="Espace réservé du texte 9">
            <a:extLst>
              <a:ext uri="{FF2B5EF4-FFF2-40B4-BE49-F238E27FC236}">
                <a16:creationId xmlns:a16="http://schemas.microsoft.com/office/drawing/2014/main" id="{377AB376-38AD-89A8-E401-CBBD9A4D81F4}"/>
              </a:ext>
            </a:extLst>
          </p:cNvPr>
          <p:cNvSpPr txBox="1">
            <a:spLocks/>
          </p:cNvSpPr>
          <p:nvPr/>
        </p:nvSpPr>
        <p:spPr>
          <a:xfrm>
            <a:off x="4189844" y="3614064"/>
            <a:ext cx="1294890" cy="425806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 sz="16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42913" indent="-1809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bg1"/>
              </a:buClr>
              <a:buFont typeface="Arial" panose="020B0604020202020204" pitchFamily="34" charset="0"/>
              <a:buChar char="•"/>
              <a:defRPr sz="14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723900" indent="-1809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bg1"/>
              </a:buClr>
              <a:buFont typeface="Arial" panose="020B0604020202020204" pitchFamily="34" charset="0"/>
              <a:buChar char="•"/>
              <a:defRPr sz="12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895350" indent="-176213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rgbClr val="A665FF"/>
              </a:buClr>
              <a:buFont typeface="Arial" panose="020B0604020202020204" pitchFamily="34" charset="0"/>
              <a:buChar char="»"/>
              <a:defRPr sz="1200" kern="1200">
                <a:solidFill>
                  <a:srgbClr val="A665FF"/>
                </a:solidFill>
                <a:latin typeface="+mn-lt"/>
                <a:ea typeface="+mn-ea"/>
                <a:cs typeface="+mn-cs"/>
              </a:defRPr>
            </a:lvl4pPr>
            <a:lvl5pPr marL="1166813" indent="-1809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100" i="1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2000" dirty="0"/>
              <a:t>45.4%</a:t>
            </a:r>
          </a:p>
        </p:txBody>
      </p:sp>
      <p:sp>
        <p:nvSpPr>
          <p:cNvPr id="25" name="Espace réservé du texte 43">
            <a:extLst>
              <a:ext uri="{FF2B5EF4-FFF2-40B4-BE49-F238E27FC236}">
                <a16:creationId xmlns:a16="http://schemas.microsoft.com/office/drawing/2014/main" id="{0C9AC5E1-3DDF-E711-D37C-D90D6759C977}"/>
              </a:ext>
            </a:extLst>
          </p:cNvPr>
          <p:cNvSpPr txBox="1">
            <a:spLocks/>
          </p:cNvSpPr>
          <p:nvPr/>
        </p:nvSpPr>
        <p:spPr>
          <a:xfrm>
            <a:off x="6095999" y="3774397"/>
            <a:ext cx="5664419" cy="2320168"/>
          </a:xfrm>
          <a:prstGeom prst="rect">
            <a:avLst/>
          </a:prstGeom>
        </p:spPr>
        <p:txBody>
          <a:bodyPr vert="horz" lIns="360000" tIns="360000" rIns="360000" bIns="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 sz="1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42913" indent="-1809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bg1"/>
              </a:buClr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3900" indent="-1809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bg1"/>
              </a:buClr>
              <a:buFont typeface="Arial" panose="020B0604020202020204" pitchFamily="34" charset="0"/>
              <a:buChar char="•"/>
              <a:defRPr sz="1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95350" indent="-176213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rgbClr val="A665FF"/>
              </a:buClr>
              <a:buFont typeface="Arial" panose="020B0604020202020204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66813" indent="-1809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100" i="1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“We are making the web accessible for disabled people — actually, </a:t>
            </a:r>
            <a:r>
              <a:rPr lang="en-US" sz="2400" dirty="0">
                <a:solidFill>
                  <a:schemeClr val="accent2"/>
                </a:solidFill>
              </a:rPr>
              <a:t>we are making the web accessible for our future selves</a:t>
            </a:r>
            <a:r>
              <a:rPr lang="en-US" sz="2400" dirty="0"/>
              <a:t>.” </a:t>
            </a:r>
          </a:p>
        </p:txBody>
      </p:sp>
      <p:sp>
        <p:nvSpPr>
          <p:cNvPr id="26" name="Espace réservé du texte 10">
            <a:extLst>
              <a:ext uri="{FF2B5EF4-FFF2-40B4-BE49-F238E27FC236}">
                <a16:creationId xmlns:a16="http://schemas.microsoft.com/office/drawing/2014/main" id="{EF70A508-67BF-BC5A-ADA1-6DB7AB05F583}"/>
              </a:ext>
            </a:extLst>
          </p:cNvPr>
          <p:cNvSpPr txBox="1">
            <a:spLocks/>
          </p:cNvSpPr>
          <p:nvPr/>
        </p:nvSpPr>
        <p:spPr>
          <a:xfrm>
            <a:off x="6449054" y="3604899"/>
            <a:ext cx="3135905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 sz="16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42913" indent="-1809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bg1"/>
              </a:buClr>
              <a:buFont typeface="Arial" panose="020B0604020202020204" pitchFamily="34" charset="0"/>
              <a:buChar char="•"/>
              <a:defRPr sz="14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723900" indent="-1809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bg1"/>
              </a:buClr>
              <a:buFont typeface="Arial" panose="020B0604020202020204" pitchFamily="34" charset="0"/>
              <a:buChar char="•"/>
              <a:defRPr sz="12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895350" indent="-176213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rgbClr val="A665FF"/>
              </a:buClr>
              <a:buFont typeface="Arial" panose="020B0604020202020204" pitchFamily="34" charset="0"/>
              <a:buChar char="»"/>
              <a:defRPr sz="1200" kern="1200">
                <a:solidFill>
                  <a:srgbClr val="A665FF"/>
                </a:solidFill>
                <a:latin typeface="+mn-lt"/>
                <a:ea typeface="+mn-ea"/>
                <a:cs typeface="+mn-cs"/>
              </a:defRPr>
            </a:lvl4pPr>
            <a:lvl5pPr marL="1166813" indent="-1809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100" i="1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solidFill>
                  <a:schemeClr val="tx1"/>
                </a:solidFill>
              </a:rPr>
              <a:t>General Misconception…</a:t>
            </a:r>
          </a:p>
        </p:txBody>
      </p:sp>
      <p:sp>
        <p:nvSpPr>
          <p:cNvPr id="6" name="Espace réservé du texte 9">
            <a:extLst>
              <a:ext uri="{FF2B5EF4-FFF2-40B4-BE49-F238E27FC236}">
                <a16:creationId xmlns:a16="http://schemas.microsoft.com/office/drawing/2014/main" id="{321917C8-7B5D-21E4-450E-77169341DDA1}"/>
              </a:ext>
            </a:extLst>
          </p:cNvPr>
          <p:cNvSpPr txBox="1">
            <a:spLocks/>
          </p:cNvSpPr>
          <p:nvPr/>
        </p:nvSpPr>
        <p:spPr>
          <a:xfrm>
            <a:off x="265575" y="4873332"/>
            <a:ext cx="3582010" cy="238825"/>
          </a:xfrm>
          <a:prstGeom prst="rect">
            <a:avLst/>
          </a:prstGeom>
        </p:spPr>
        <p:txBody>
          <a:bodyPr vert="horz" lIns="0" tIns="72000" rIns="91440" bIns="72000" rtlCol="0">
            <a:noAutofit/>
          </a:bodyPr>
          <a:lstStyle>
            <a:lvl1pPr marL="88900" indent="-88900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SzPct val="100000"/>
              <a:buFont typeface="Century Gothic" panose="020B0502020202020204" pitchFamily="34" charset="0"/>
              <a:buChar char=" "/>
              <a:defRPr sz="1200" b="0">
                <a:solidFill>
                  <a:schemeClr val="bg1"/>
                </a:solidFill>
              </a:defRPr>
            </a:lvl1pPr>
            <a:lvl2pPr marL="442913" indent="-180975">
              <a:lnSpc>
                <a:spcPct val="90000"/>
              </a:lnSpc>
              <a:spcBef>
                <a:spcPts val="1200"/>
              </a:spcBef>
              <a:buClr>
                <a:schemeClr val="bg1"/>
              </a:buClr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 marL="723900" indent="-180975">
              <a:lnSpc>
                <a:spcPct val="9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1200" b="0">
                <a:solidFill>
                  <a:schemeClr val="bg1">
                    <a:lumMod val="65000"/>
                  </a:schemeClr>
                </a:solidFill>
              </a:defRPr>
            </a:lvl3pPr>
            <a:lvl4pPr marL="895350" indent="-176213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200">
                <a:solidFill>
                  <a:schemeClr val="accent1"/>
                </a:solidFill>
              </a:defRPr>
            </a:lvl4pPr>
            <a:lvl5pPr marL="1166813" indent="-180975">
              <a:lnSpc>
                <a:spcPct val="9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1100">
                <a:solidFill>
                  <a:schemeClr val="bg1">
                    <a:lumMod val="65000"/>
                  </a:schemeClr>
                </a:solidFill>
              </a:defRPr>
            </a:lvl5pPr>
            <a:lvl6pPr marL="1879600" indent="-228600">
              <a:lnSpc>
                <a:spcPct val="9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100" i="1">
                <a:solidFill>
                  <a:schemeClr val="tx1">
                    <a:lumMod val="65000"/>
                    <a:lumOff val="35000"/>
                  </a:schemeClr>
                </a:solidFill>
              </a:defRPr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Missing Document Language</a:t>
            </a:r>
          </a:p>
        </p:txBody>
      </p:sp>
      <p:sp>
        <p:nvSpPr>
          <p:cNvPr id="7" name="Espace réservé du texte 9">
            <a:extLst>
              <a:ext uri="{FF2B5EF4-FFF2-40B4-BE49-F238E27FC236}">
                <a16:creationId xmlns:a16="http://schemas.microsoft.com/office/drawing/2014/main" id="{FCDDDF03-6D7A-E908-DC44-8D79BFE69674}"/>
              </a:ext>
            </a:extLst>
          </p:cNvPr>
          <p:cNvSpPr txBox="1">
            <a:spLocks/>
          </p:cNvSpPr>
          <p:nvPr/>
        </p:nvSpPr>
        <p:spPr>
          <a:xfrm>
            <a:off x="4189844" y="4846870"/>
            <a:ext cx="1294890" cy="425806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 sz="16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42913" indent="-1809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bg1"/>
              </a:buClr>
              <a:buFont typeface="Arial" panose="020B0604020202020204" pitchFamily="34" charset="0"/>
              <a:buChar char="•"/>
              <a:defRPr sz="14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723900" indent="-1809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bg1"/>
              </a:buClr>
              <a:buFont typeface="Arial" panose="020B0604020202020204" pitchFamily="34" charset="0"/>
              <a:buChar char="•"/>
              <a:defRPr sz="12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895350" indent="-176213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rgbClr val="A665FF"/>
              </a:buClr>
              <a:buFont typeface="Arial" panose="020B0604020202020204" pitchFamily="34" charset="0"/>
              <a:buChar char="»"/>
              <a:defRPr sz="1200" kern="1200">
                <a:solidFill>
                  <a:srgbClr val="A665FF"/>
                </a:solidFill>
                <a:latin typeface="+mn-lt"/>
                <a:ea typeface="+mn-ea"/>
                <a:cs typeface="+mn-cs"/>
              </a:defRPr>
            </a:lvl4pPr>
            <a:lvl5pPr marL="1166813" indent="-1809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100" i="1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2000" dirty="0"/>
              <a:t>15.8%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57AC2E7-5012-7576-71FA-373E3B29E988}"/>
              </a:ext>
            </a:extLst>
          </p:cNvPr>
          <p:cNvSpPr/>
          <p:nvPr/>
        </p:nvSpPr>
        <p:spPr>
          <a:xfrm rot="5400000">
            <a:off x="1887531" y="519317"/>
            <a:ext cx="178953" cy="32468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EFDEB06-6223-7B51-065A-0E7704077BD2}"/>
              </a:ext>
            </a:extLst>
          </p:cNvPr>
          <p:cNvSpPr/>
          <p:nvPr/>
        </p:nvSpPr>
        <p:spPr>
          <a:xfrm rot="5400000">
            <a:off x="1552206" y="1457799"/>
            <a:ext cx="204618" cy="26019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4DE06A6-0E09-369F-B769-BAD76EC1F14B}"/>
              </a:ext>
            </a:extLst>
          </p:cNvPr>
          <p:cNvSpPr/>
          <p:nvPr/>
        </p:nvSpPr>
        <p:spPr>
          <a:xfrm rot="5400000">
            <a:off x="1381018" y="2933625"/>
            <a:ext cx="171441" cy="22263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A5A51E9-489C-0366-F5AE-1C3FC047FCBC}"/>
              </a:ext>
            </a:extLst>
          </p:cNvPr>
          <p:cNvSpPr/>
          <p:nvPr/>
        </p:nvSpPr>
        <p:spPr>
          <a:xfrm rot="5400000">
            <a:off x="720547" y="4851679"/>
            <a:ext cx="177929" cy="9119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pic>
        <p:nvPicPr>
          <p:cNvPr id="11272" name="Picture 8" descr="woman standing on ice">
            <a:extLst>
              <a:ext uri="{FF2B5EF4-FFF2-40B4-BE49-F238E27FC236}">
                <a16:creationId xmlns:a16="http://schemas.microsoft.com/office/drawing/2014/main" id="{2C623682-3C13-F270-E6C3-3CACCB54A4BD}"/>
              </a:ext>
            </a:extLst>
          </p:cNvPr>
          <p:cNvPicPr>
            <a:picLocks noGrp="1" noChangeAspect="1" noChangeArrowheads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911" b="3447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Espace réservé du texte 9">
            <a:extLst>
              <a:ext uri="{FF2B5EF4-FFF2-40B4-BE49-F238E27FC236}">
                <a16:creationId xmlns:a16="http://schemas.microsoft.com/office/drawing/2014/main" id="{EBDDF3AC-23B2-055E-FCAA-4E5637F532AC}"/>
              </a:ext>
            </a:extLst>
          </p:cNvPr>
          <p:cNvSpPr txBox="1">
            <a:spLocks/>
          </p:cNvSpPr>
          <p:nvPr/>
        </p:nvSpPr>
        <p:spPr>
          <a:xfrm>
            <a:off x="279179" y="4249915"/>
            <a:ext cx="3582010" cy="238825"/>
          </a:xfrm>
          <a:prstGeom prst="rect">
            <a:avLst/>
          </a:prstGeom>
        </p:spPr>
        <p:txBody>
          <a:bodyPr vert="horz" lIns="0" tIns="72000" rIns="91440" bIns="72000" rtlCol="0">
            <a:noAutofit/>
          </a:bodyPr>
          <a:lstStyle>
            <a:lvl1pPr marL="88900" indent="-88900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SzPct val="100000"/>
              <a:buFont typeface="Century Gothic" panose="020B0502020202020204" pitchFamily="34" charset="0"/>
              <a:buChar char=" "/>
              <a:defRPr sz="1200" b="0">
                <a:solidFill>
                  <a:schemeClr val="bg1"/>
                </a:solidFill>
              </a:defRPr>
            </a:lvl1pPr>
            <a:lvl2pPr marL="442913" indent="-180975">
              <a:lnSpc>
                <a:spcPct val="90000"/>
              </a:lnSpc>
              <a:spcBef>
                <a:spcPts val="1200"/>
              </a:spcBef>
              <a:buClr>
                <a:schemeClr val="bg1"/>
              </a:buClr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 marL="723900" indent="-180975">
              <a:lnSpc>
                <a:spcPct val="9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1200" b="0">
                <a:solidFill>
                  <a:schemeClr val="bg1">
                    <a:lumMod val="65000"/>
                  </a:schemeClr>
                </a:solidFill>
              </a:defRPr>
            </a:lvl3pPr>
            <a:lvl4pPr marL="895350" indent="-176213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200">
                <a:solidFill>
                  <a:schemeClr val="accent1"/>
                </a:solidFill>
              </a:defRPr>
            </a:lvl4pPr>
            <a:lvl5pPr marL="1166813" indent="-180975">
              <a:lnSpc>
                <a:spcPct val="9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1100">
                <a:solidFill>
                  <a:schemeClr val="bg1">
                    <a:lumMod val="65000"/>
                  </a:schemeClr>
                </a:solidFill>
              </a:defRPr>
            </a:lvl5pPr>
            <a:lvl6pPr marL="1879600" indent="-228600">
              <a:lnSpc>
                <a:spcPct val="9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100" i="1">
                <a:solidFill>
                  <a:schemeClr val="tx1">
                    <a:lumMod val="65000"/>
                    <a:lumOff val="35000"/>
                  </a:schemeClr>
                </a:solidFill>
              </a:defRPr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Empty Buttons</a:t>
            </a:r>
          </a:p>
        </p:txBody>
      </p:sp>
      <p:sp>
        <p:nvSpPr>
          <p:cNvPr id="5" name="Espace réservé du texte 9">
            <a:extLst>
              <a:ext uri="{FF2B5EF4-FFF2-40B4-BE49-F238E27FC236}">
                <a16:creationId xmlns:a16="http://schemas.microsoft.com/office/drawing/2014/main" id="{73B3B4C0-8616-8C19-FF28-C415047C7E03}"/>
              </a:ext>
            </a:extLst>
          </p:cNvPr>
          <p:cNvSpPr txBox="1">
            <a:spLocks/>
          </p:cNvSpPr>
          <p:nvPr/>
        </p:nvSpPr>
        <p:spPr>
          <a:xfrm>
            <a:off x="4178956" y="4239992"/>
            <a:ext cx="1294890" cy="425806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 sz="16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42913" indent="-1809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bg1"/>
              </a:buClr>
              <a:buFont typeface="Arial" panose="020B0604020202020204" pitchFamily="34" charset="0"/>
              <a:buChar char="•"/>
              <a:defRPr sz="14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723900" indent="-1809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bg1"/>
              </a:buClr>
              <a:buFont typeface="Arial" panose="020B0604020202020204" pitchFamily="34" charset="0"/>
              <a:buChar char="•"/>
              <a:defRPr sz="12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895350" indent="-176213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rgbClr val="A665FF"/>
              </a:buClr>
              <a:buFont typeface="Arial" panose="020B0604020202020204" pitchFamily="34" charset="0"/>
              <a:buChar char="»"/>
              <a:defRPr sz="1200" kern="1200">
                <a:solidFill>
                  <a:srgbClr val="A665FF"/>
                </a:solidFill>
                <a:latin typeface="+mn-lt"/>
                <a:ea typeface="+mn-ea"/>
                <a:cs typeface="+mn-cs"/>
              </a:defRPr>
            </a:lvl4pPr>
            <a:lvl5pPr marL="1166813" indent="-1809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100" i="1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2000" dirty="0"/>
              <a:t>29.6%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BD834D8-DDB4-7517-7492-7F25488BA33F}"/>
              </a:ext>
            </a:extLst>
          </p:cNvPr>
          <p:cNvSpPr/>
          <p:nvPr/>
        </p:nvSpPr>
        <p:spPr>
          <a:xfrm rot="5400000">
            <a:off x="991748" y="3937936"/>
            <a:ext cx="168928" cy="14670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32696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Espace réservé du texte 19">
            <a:extLst>
              <a:ext uri="{FF2B5EF4-FFF2-40B4-BE49-F238E27FC236}">
                <a16:creationId xmlns:a16="http://schemas.microsoft.com/office/drawing/2014/main" id="{179076C2-513C-A75A-32A2-62CDDF81DF5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0459" y="1161806"/>
            <a:ext cx="6106886" cy="884070"/>
          </a:xfrm>
        </p:spPr>
        <p:txBody>
          <a:bodyPr/>
          <a:lstStyle/>
          <a:p>
            <a:r>
              <a:rPr lang="en-IN" sz="1800" noProof="0" dirty="0"/>
              <a:t>We’ll explore what accessibility really means, why it matters, and how even small changes in our code can make a big difference in someone’s experience.</a:t>
            </a:r>
          </a:p>
        </p:txBody>
      </p:sp>
      <p:sp>
        <p:nvSpPr>
          <p:cNvPr id="12" name="Titre 11">
            <a:extLst>
              <a:ext uri="{FF2B5EF4-FFF2-40B4-BE49-F238E27FC236}">
                <a16:creationId xmlns:a16="http://schemas.microsoft.com/office/drawing/2014/main" id="{8F174F12-8FA7-DD91-3974-4B8CE336CE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926" y="211108"/>
            <a:ext cx="6344817" cy="884070"/>
          </a:xfrm>
        </p:spPr>
        <p:txBody>
          <a:bodyPr/>
          <a:lstStyle/>
          <a:p>
            <a:r>
              <a:rPr lang="en-IN" noProof="0" dirty="0"/>
              <a:t>What We’ll Cover</a:t>
            </a:r>
          </a:p>
        </p:txBody>
      </p:sp>
      <p:sp>
        <p:nvSpPr>
          <p:cNvPr id="19" name="Espace réservé du texte 18">
            <a:extLst>
              <a:ext uri="{FF2B5EF4-FFF2-40B4-BE49-F238E27FC236}">
                <a16:creationId xmlns:a16="http://schemas.microsoft.com/office/drawing/2014/main" id="{64FA4D0D-4CD2-0876-EA02-F574B38FBF9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847114" y="3956036"/>
            <a:ext cx="572101" cy="453183"/>
          </a:xfrm>
        </p:spPr>
        <p:txBody>
          <a:bodyPr vert="horz" wrap="square" lIns="72000" tIns="72000" rIns="72000" bIns="72000" rtlCol="0" anchor="ctr" anchorCtr="0">
            <a:spAutoFit/>
          </a:bodyPr>
          <a:lstStyle/>
          <a:p>
            <a:pPr algn="l">
              <a:buFont typeface="Arial" panose="020B0604020202020204" pitchFamily="34" charset="0"/>
            </a:pPr>
            <a:r>
              <a:rPr lang="en-IN" sz="2000" b="1" noProof="0" dirty="0">
                <a:solidFill>
                  <a:schemeClr val="bg1"/>
                </a:solidFill>
              </a:rPr>
              <a:t>05.</a:t>
            </a:r>
          </a:p>
        </p:txBody>
      </p:sp>
      <p:sp>
        <p:nvSpPr>
          <p:cNvPr id="21" name="Espace réservé du texte 20">
            <a:extLst>
              <a:ext uri="{FF2B5EF4-FFF2-40B4-BE49-F238E27FC236}">
                <a16:creationId xmlns:a16="http://schemas.microsoft.com/office/drawing/2014/main" id="{32CC9324-9495-5DDE-7528-17287107000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565768" y="3955969"/>
            <a:ext cx="4152703" cy="453183"/>
          </a:xfrm>
        </p:spPr>
        <p:txBody>
          <a:bodyPr vert="horz" wrap="square" lIns="72000" tIns="72000" rIns="72000" bIns="72000" rtlCol="0" anchor="ctr" anchorCtr="0">
            <a:spAutoFit/>
          </a:bodyPr>
          <a:lstStyle/>
          <a:p>
            <a:r>
              <a:rPr lang="en-IN" sz="2000" b="1" noProof="0" dirty="0">
                <a:solidFill>
                  <a:schemeClr val="bg1"/>
                </a:solidFill>
              </a:rPr>
              <a:t>Code Demo</a:t>
            </a:r>
          </a:p>
        </p:txBody>
      </p:sp>
      <p:sp>
        <p:nvSpPr>
          <p:cNvPr id="23" name="Espace réservé du texte 22">
            <a:extLst>
              <a:ext uri="{FF2B5EF4-FFF2-40B4-BE49-F238E27FC236}">
                <a16:creationId xmlns:a16="http://schemas.microsoft.com/office/drawing/2014/main" id="{9DFBCB06-7248-BC6C-0AB8-212524D1469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847114" y="3041904"/>
            <a:ext cx="572101" cy="453183"/>
          </a:xfrm>
        </p:spPr>
        <p:txBody>
          <a:bodyPr vert="horz" wrap="square" lIns="72000" tIns="72000" rIns="72000" bIns="72000" rtlCol="0" anchor="ctr" anchorCtr="0">
            <a:spAutoFit/>
          </a:bodyPr>
          <a:lstStyle/>
          <a:p>
            <a:pPr algn="l">
              <a:buFont typeface="Arial" panose="020B0604020202020204" pitchFamily="34" charset="0"/>
            </a:pPr>
            <a:r>
              <a:rPr lang="en-IN" sz="2000" b="1" noProof="0" dirty="0">
                <a:solidFill>
                  <a:schemeClr val="bg1"/>
                </a:solidFill>
              </a:rPr>
              <a:t>03.</a:t>
            </a:r>
          </a:p>
        </p:txBody>
      </p:sp>
      <p:sp>
        <p:nvSpPr>
          <p:cNvPr id="24" name="Espace réservé du texte 23">
            <a:extLst>
              <a:ext uri="{FF2B5EF4-FFF2-40B4-BE49-F238E27FC236}">
                <a16:creationId xmlns:a16="http://schemas.microsoft.com/office/drawing/2014/main" id="{60C785A5-83B1-0095-6866-82B5E645DC0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565768" y="3041837"/>
            <a:ext cx="4152703" cy="453183"/>
          </a:xfrm>
        </p:spPr>
        <p:txBody>
          <a:bodyPr vert="horz" wrap="square" lIns="72000" tIns="72000" rIns="72000" bIns="72000" rtlCol="0" anchor="ctr" anchorCtr="0">
            <a:spAutoFit/>
          </a:bodyPr>
          <a:lstStyle/>
          <a:p>
            <a:r>
              <a:rPr lang="en-IN" sz="2000" b="1" noProof="0" dirty="0">
                <a:solidFill>
                  <a:schemeClr val="bg1"/>
                </a:solidFill>
              </a:rPr>
              <a:t>Common Pitfalls</a:t>
            </a:r>
          </a:p>
        </p:txBody>
      </p:sp>
      <p:sp>
        <p:nvSpPr>
          <p:cNvPr id="25" name="Espace réservé du texte 24">
            <a:extLst>
              <a:ext uri="{FF2B5EF4-FFF2-40B4-BE49-F238E27FC236}">
                <a16:creationId xmlns:a16="http://schemas.microsoft.com/office/drawing/2014/main" id="{098D904F-A2CC-AC60-2003-5B7316DA8D8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847114" y="2584838"/>
            <a:ext cx="572101" cy="453183"/>
          </a:xfrm>
        </p:spPr>
        <p:txBody>
          <a:bodyPr vert="horz" wrap="square" lIns="72000" tIns="72000" rIns="72000" bIns="72000" rtlCol="0" anchor="ctr" anchorCtr="0">
            <a:spAutoFit/>
          </a:bodyPr>
          <a:lstStyle/>
          <a:p>
            <a:pPr algn="l">
              <a:buFont typeface="Arial" panose="020B0604020202020204" pitchFamily="34" charset="0"/>
            </a:pPr>
            <a:r>
              <a:rPr lang="en-IN" sz="2000" b="1" noProof="0" dirty="0">
                <a:solidFill>
                  <a:schemeClr val="bg1"/>
                </a:solidFill>
              </a:rPr>
              <a:t>02.</a:t>
            </a:r>
          </a:p>
        </p:txBody>
      </p:sp>
      <p:sp>
        <p:nvSpPr>
          <p:cNvPr id="26" name="Espace réservé du texte 25">
            <a:extLst>
              <a:ext uri="{FF2B5EF4-FFF2-40B4-BE49-F238E27FC236}">
                <a16:creationId xmlns:a16="http://schemas.microsoft.com/office/drawing/2014/main" id="{C1F66E6F-CC78-D91E-AD52-6BF02FC5083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565768" y="2584771"/>
            <a:ext cx="4152703" cy="453183"/>
          </a:xfrm>
        </p:spPr>
        <p:txBody>
          <a:bodyPr vert="horz" wrap="square" lIns="72000" tIns="72000" rIns="72000" bIns="72000" rtlCol="0" anchor="ctr" anchorCtr="0">
            <a:spAutoFit/>
          </a:bodyPr>
          <a:lstStyle/>
          <a:p>
            <a:r>
              <a:rPr lang="en-IN" sz="2000" b="1" noProof="0" dirty="0">
                <a:solidFill>
                  <a:schemeClr val="bg1"/>
                </a:solidFill>
              </a:rPr>
              <a:t>Why it Matters</a:t>
            </a:r>
          </a:p>
        </p:txBody>
      </p:sp>
      <p:sp>
        <p:nvSpPr>
          <p:cNvPr id="27" name="Espace réservé du texte 26">
            <a:extLst>
              <a:ext uri="{FF2B5EF4-FFF2-40B4-BE49-F238E27FC236}">
                <a16:creationId xmlns:a16="http://schemas.microsoft.com/office/drawing/2014/main" id="{88E9B425-33F4-8DDF-4228-A771DD7DD2E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847114" y="2127772"/>
            <a:ext cx="572101" cy="453183"/>
          </a:xfrm>
        </p:spPr>
        <p:txBody>
          <a:bodyPr vert="horz" wrap="square" lIns="72000" tIns="72000" rIns="72000" bIns="72000" rtlCol="0" anchor="ctr" anchorCtr="0">
            <a:spAutoFit/>
          </a:bodyPr>
          <a:lstStyle/>
          <a:p>
            <a:pPr algn="l">
              <a:buFont typeface="Arial" panose="020B0604020202020204" pitchFamily="34" charset="0"/>
            </a:pPr>
            <a:r>
              <a:rPr lang="en-IN" sz="2000" b="1" noProof="0" dirty="0">
                <a:solidFill>
                  <a:schemeClr val="bg1"/>
                </a:solidFill>
              </a:rPr>
              <a:t>01.</a:t>
            </a:r>
          </a:p>
        </p:txBody>
      </p:sp>
      <p:sp>
        <p:nvSpPr>
          <p:cNvPr id="28" name="Espace réservé du texte 27">
            <a:extLst>
              <a:ext uri="{FF2B5EF4-FFF2-40B4-BE49-F238E27FC236}">
                <a16:creationId xmlns:a16="http://schemas.microsoft.com/office/drawing/2014/main" id="{219F18C4-A7CC-7AB5-064E-418005C7D57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7565768" y="2127705"/>
            <a:ext cx="4152703" cy="453183"/>
          </a:xfrm>
        </p:spPr>
        <p:txBody>
          <a:bodyPr vert="horz" wrap="square" lIns="72000" tIns="72000" rIns="72000" bIns="72000" rtlCol="0" anchor="ctr" anchorCtr="0">
            <a:spAutoFit/>
          </a:bodyPr>
          <a:lstStyle/>
          <a:p>
            <a:r>
              <a:rPr lang="en-IN" sz="2000" b="1" noProof="0" dirty="0">
                <a:solidFill>
                  <a:schemeClr val="bg1"/>
                </a:solidFill>
              </a:rPr>
              <a:t>What is Accessibility?</a:t>
            </a:r>
          </a:p>
        </p:txBody>
      </p:sp>
      <p:sp>
        <p:nvSpPr>
          <p:cNvPr id="30" name="Espace réservé du texte 29">
            <a:extLst>
              <a:ext uri="{FF2B5EF4-FFF2-40B4-BE49-F238E27FC236}">
                <a16:creationId xmlns:a16="http://schemas.microsoft.com/office/drawing/2014/main" id="{B1B22107-00E6-8766-345C-66E033331C4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565768" y="3498903"/>
            <a:ext cx="4098275" cy="453183"/>
          </a:xfrm>
        </p:spPr>
        <p:txBody>
          <a:bodyPr/>
          <a:lstStyle/>
          <a:p>
            <a:r>
              <a:rPr lang="en-IN" sz="2000" b="1" noProof="0" dirty="0">
                <a:solidFill>
                  <a:schemeClr val="bg1"/>
                </a:solidFill>
              </a:rPr>
              <a:t>Available Tools</a:t>
            </a:r>
          </a:p>
        </p:txBody>
      </p:sp>
      <p:sp>
        <p:nvSpPr>
          <p:cNvPr id="3" name="Espace réservé du texte 18">
            <a:extLst>
              <a:ext uri="{FF2B5EF4-FFF2-40B4-BE49-F238E27FC236}">
                <a16:creationId xmlns:a16="http://schemas.microsoft.com/office/drawing/2014/main" id="{CA817DD5-1939-33BD-C4E3-96510E0B8E30}"/>
              </a:ext>
            </a:extLst>
          </p:cNvPr>
          <p:cNvSpPr txBox="1">
            <a:spLocks/>
          </p:cNvSpPr>
          <p:nvPr/>
        </p:nvSpPr>
        <p:spPr>
          <a:xfrm>
            <a:off x="6847114" y="5327234"/>
            <a:ext cx="572101" cy="453183"/>
          </a:xfrm>
          <a:prstGeom prst="rect">
            <a:avLst/>
          </a:prstGeom>
        </p:spPr>
        <p:txBody>
          <a:bodyPr vert="horz" wrap="square" lIns="72000" tIns="72000" rIns="72000" bIns="72000" rtlCol="0" anchor="ctr" anchorCtr="0">
            <a:spAutoFit/>
          </a:bodyPr>
          <a:lstStyle>
            <a:lvl1pPr indent="0">
              <a:lnSpc>
                <a:spcPct val="100000"/>
              </a:lnSpc>
              <a:spcBef>
                <a:spcPts val="1600"/>
              </a:spcBef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 b="1">
                <a:solidFill>
                  <a:schemeClr val="bg1"/>
                </a:solidFill>
              </a:defRPr>
            </a:lvl1pPr>
            <a:lvl2pPr marL="88900" indent="-88900">
              <a:lnSpc>
                <a:spcPct val="100000"/>
              </a:lnSpc>
              <a:spcBef>
                <a:spcPts val="1600"/>
              </a:spcBef>
              <a:buClr>
                <a:schemeClr val="bg1"/>
              </a:buClr>
              <a:buFont typeface="Arial" panose="020B0604020202020204" pitchFamily="34" charset="0"/>
              <a:buChar char=" "/>
              <a:defRPr b="0">
                <a:solidFill>
                  <a:schemeClr val="bg1">
                    <a:alpha val="30000"/>
                  </a:schemeClr>
                </a:solidFill>
              </a:defRPr>
            </a:lvl2pPr>
            <a:lvl3pPr marL="723900" indent="-180975">
              <a:lnSpc>
                <a:spcPct val="9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1200" b="0">
                <a:solidFill>
                  <a:schemeClr val="bg1">
                    <a:lumMod val="65000"/>
                  </a:schemeClr>
                </a:solidFill>
              </a:defRPr>
            </a:lvl3pPr>
            <a:lvl4pPr marL="895350" indent="-176213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200">
                <a:solidFill>
                  <a:schemeClr val="accent1"/>
                </a:solidFill>
              </a:defRPr>
            </a:lvl4pPr>
            <a:lvl5pPr marL="1166813" indent="-180975">
              <a:lnSpc>
                <a:spcPct val="9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1100">
                <a:solidFill>
                  <a:schemeClr val="bg1">
                    <a:lumMod val="65000"/>
                  </a:schemeClr>
                </a:solidFill>
              </a:defRPr>
            </a:lvl5pPr>
            <a:lvl6pPr marL="1879600" indent="-228600">
              <a:lnSpc>
                <a:spcPct val="9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100" i="1">
                <a:solidFill>
                  <a:schemeClr val="tx1">
                    <a:lumMod val="65000"/>
                    <a:lumOff val="35000"/>
                  </a:schemeClr>
                </a:solidFill>
              </a:defRPr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IN" sz="2000" noProof="0" dirty="0"/>
              <a:t>08.</a:t>
            </a:r>
          </a:p>
        </p:txBody>
      </p:sp>
      <p:sp>
        <p:nvSpPr>
          <p:cNvPr id="4" name="Espace réservé du texte 20">
            <a:extLst>
              <a:ext uri="{FF2B5EF4-FFF2-40B4-BE49-F238E27FC236}">
                <a16:creationId xmlns:a16="http://schemas.microsoft.com/office/drawing/2014/main" id="{08F99343-DEF7-9C1C-9571-E74C1B64026C}"/>
              </a:ext>
            </a:extLst>
          </p:cNvPr>
          <p:cNvSpPr txBox="1">
            <a:spLocks/>
          </p:cNvSpPr>
          <p:nvPr/>
        </p:nvSpPr>
        <p:spPr>
          <a:xfrm>
            <a:off x="7565768" y="4870101"/>
            <a:ext cx="4152703" cy="453183"/>
          </a:xfrm>
          <a:prstGeom prst="rect">
            <a:avLst/>
          </a:prstGeom>
        </p:spPr>
        <p:txBody>
          <a:bodyPr vert="horz" wrap="square" lIns="72000" tIns="72000" rIns="72000" bIns="72000" rtlCol="0" anchor="ctr" anchorCtr="0">
            <a:spAutoFit/>
          </a:bodyPr>
          <a:lstStyle>
            <a:defPPr>
              <a:defRPr lang="fr-FR"/>
            </a:defPPr>
            <a:lvl1pPr indent="0">
              <a:lnSpc>
                <a:spcPct val="100000"/>
              </a:lnSpc>
              <a:spcBef>
                <a:spcPts val="1600"/>
              </a:spcBef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 b="1">
                <a:solidFill>
                  <a:schemeClr val="bg1"/>
                </a:solidFill>
              </a:defRPr>
            </a:lvl1pPr>
            <a:lvl2pPr marL="88900" indent="-88900">
              <a:lnSpc>
                <a:spcPct val="100000"/>
              </a:lnSpc>
              <a:spcBef>
                <a:spcPts val="1600"/>
              </a:spcBef>
              <a:buClr>
                <a:schemeClr val="bg1"/>
              </a:buClr>
              <a:buFont typeface="Arial" panose="020B0604020202020204" pitchFamily="34" charset="0"/>
              <a:buChar char=" "/>
              <a:defRPr b="0">
                <a:solidFill>
                  <a:schemeClr val="bg1">
                    <a:alpha val="30000"/>
                  </a:schemeClr>
                </a:solidFill>
              </a:defRPr>
            </a:lvl2pPr>
            <a:lvl3pPr marL="723900" indent="-180975">
              <a:lnSpc>
                <a:spcPct val="9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1200" b="0">
                <a:solidFill>
                  <a:schemeClr val="bg1">
                    <a:lumMod val="65000"/>
                  </a:schemeClr>
                </a:solidFill>
              </a:defRPr>
            </a:lvl3pPr>
            <a:lvl4pPr marL="895350" indent="-176213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200">
                <a:solidFill>
                  <a:schemeClr val="accent1"/>
                </a:solidFill>
              </a:defRPr>
            </a:lvl4pPr>
            <a:lvl5pPr marL="1166813" indent="-180975">
              <a:lnSpc>
                <a:spcPct val="9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1100">
                <a:solidFill>
                  <a:schemeClr val="bg1">
                    <a:lumMod val="65000"/>
                  </a:schemeClr>
                </a:solidFill>
              </a:defRPr>
            </a:lvl5pPr>
            <a:lvl6pPr marL="1879600" indent="-228600">
              <a:lnSpc>
                <a:spcPct val="9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100" i="1">
                <a:solidFill>
                  <a:schemeClr val="tx1">
                    <a:lumMod val="65000"/>
                    <a:lumOff val="35000"/>
                  </a:schemeClr>
                </a:solidFill>
              </a:defRPr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IN" sz="2000" noProof="0" dirty="0"/>
              <a:t>Tips &amp; Resources </a:t>
            </a:r>
          </a:p>
        </p:txBody>
      </p:sp>
      <p:sp>
        <p:nvSpPr>
          <p:cNvPr id="7" name="Espace réservé du texte 18">
            <a:extLst>
              <a:ext uri="{FF2B5EF4-FFF2-40B4-BE49-F238E27FC236}">
                <a16:creationId xmlns:a16="http://schemas.microsoft.com/office/drawing/2014/main" id="{620B71F6-8C1A-263C-6EEE-1D2D23B18F25}"/>
              </a:ext>
            </a:extLst>
          </p:cNvPr>
          <p:cNvSpPr txBox="1">
            <a:spLocks/>
          </p:cNvSpPr>
          <p:nvPr/>
        </p:nvSpPr>
        <p:spPr>
          <a:xfrm>
            <a:off x="6847114" y="5784300"/>
            <a:ext cx="572101" cy="453183"/>
          </a:xfrm>
          <a:prstGeom prst="rect">
            <a:avLst/>
          </a:prstGeom>
        </p:spPr>
        <p:txBody>
          <a:bodyPr vert="horz" wrap="square" lIns="72000" tIns="72000" rIns="72000" bIns="72000" rtlCol="0" anchor="ctr" anchorCtr="0">
            <a:spAutoFit/>
          </a:bodyPr>
          <a:lstStyle>
            <a:lvl1pPr indent="0">
              <a:lnSpc>
                <a:spcPct val="100000"/>
              </a:lnSpc>
              <a:spcBef>
                <a:spcPts val="1600"/>
              </a:spcBef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 b="1">
                <a:solidFill>
                  <a:schemeClr val="bg1"/>
                </a:solidFill>
              </a:defRPr>
            </a:lvl1pPr>
            <a:lvl2pPr marL="88900" indent="-88900">
              <a:lnSpc>
                <a:spcPct val="100000"/>
              </a:lnSpc>
              <a:spcBef>
                <a:spcPts val="1600"/>
              </a:spcBef>
              <a:buClr>
                <a:schemeClr val="bg1"/>
              </a:buClr>
              <a:buFont typeface="Arial" panose="020B0604020202020204" pitchFamily="34" charset="0"/>
              <a:buChar char=" "/>
              <a:defRPr b="0">
                <a:solidFill>
                  <a:schemeClr val="bg1">
                    <a:alpha val="30000"/>
                  </a:schemeClr>
                </a:solidFill>
              </a:defRPr>
            </a:lvl2pPr>
            <a:lvl3pPr marL="723900" indent="-180975">
              <a:lnSpc>
                <a:spcPct val="9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1200" b="0">
                <a:solidFill>
                  <a:schemeClr val="bg1">
                    <a:lumMod val="65000"/>
                  </a:schemeClr>
                </a:solidFill>
              </a:defRPr>
            </a:lvl3pPr>
            <a:lvl4pPr marL="895350" indent="-176213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200">
                <a:solidFill>
                  <a:schemeClr val="accent1"/>
                </a:solidFill>
              </a:defRPr>
            </a:lvl4pPr>
            <a:lvl5pPr marL="1166813" indent="-180975">
              <a:lnSpc>
                <a:spcPct val="9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1100">
                <a:solidFill>
                  <a:schemeClr val="bg1">
                    <a:lumMod val="65000"/>
                  </a:schemeClr>
                </a:solidFill>
              </a:defRPr>
            </a:lvl5pPr>
            <a:lvl6pPr marL="1879600" indent="-228600">
              <a:lnSpc>
                <a:spcPct val="9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100" i="1">
                <a:solidFill>
                  <a:schemeClr val="tx1">
                    <a:lumMod val="65000"/>
                    <a:lumOff val="35000"/>
                  </a:schemeClr>
                </a:solidFill>
              </a:defRPr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IN" sz="2000" noProof="0" dirty="0"/>
              <a:t>09.</a:t>
            </a:r>
          </a:p>
        </p:txBody>
      </p:sp>
      <p:sp>
        <p:nvSpPr>
          <p:cNvPr id="8" name="Espace réservé du texte 20">
            <a:extLst>
              <a:ext uri="{FF2B5EF4-FFF2-40B4-BE49-F238E27FC236}">
                <a16:creationId xmlns:a16="http://schemas.microsoft.com/office/drawing/2014/main" id="{D8BB35E3-621A-C4EE-F1A8-5A29C124D981}"/>
              </a:ext>
            </a:extLst>
          </p:cNvPr>
          <p:cNvSpPr txBox="1">
            <a:spLocks/>
          </p:cNvSpPr>
          <p:nvPr/>
        </p:nvSpPr>
        <p:spPr>
          <a:xfrm>
            <a:off x="7565768" y="5784228"/>
            <a:ext cx="4152703" cy="453183"/>
          </a:xfrm>
          <a:prstGeom prst="rect">
            <a:avLst/>
          </a:prstGeom>
        </p:spPr>
        <p:txBody>
          <a:bodyPr vert="horz" wrap="square" lIns="72000" tIns="72000" rIns="72000" bIns="72000" rtlCol="0" anchor="ctr" anchorCtr="0">
            <a:spAutoFit/>
          </a:bodyPr>
          <a:lstStyle>
            <a:lvl1pPr indent="0">
              <a:lnSpc>
                <a:spcPct val="100000"/>
              </a:lnSpc>
              <a:spcBef>
                <a:spcPts val="1600"/>
              </a:spcBef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 b="1">
                <a:solidFill>
                  <a:schemeClr val="bg1"/>
                </a:solidFill>
              </a:defRPr>
            </a:lvl1pPr>
            <a:lvl2pPr marL="88900" indent="-88900">
              <a:lnSpc>
                <a:spcPct val="100000"/>
              </a:lnSpc>
              <a:spcBef>
                <a:spcPts val="1600"/>
              </a:spcBef>
              <a:buClr>
                <a:schemeClr val="bg1"/>
              </a:buClr>
              <a:buFont typeface="Arial" panose="020B0604020202020204" pitchFamily="34" charset="0"/>
              <a:buChar char=" "/>
              <a:defRPr b="0">
                <a:solidFill>
                  <a:schemeClr val="bg1">
                    <a:alpha val="30000"/>
                  </a:schemeClr>
                </a:solidFill>
              </a:defRPr>
            </a:lvl2pPr>
            <a:lvl3pPr marL="723900" indent="-180975">
              <a:lnSpc>
                <a:spcPct val="9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1200" b="0">
                <a:solidFill>
                  <a:schemeClr val="bg1">
                    <a:lumMod val="65000"/>
                  </a:schemeClr>
                </a:solidFill>
              </a:defRPr>
            </a:lvl3pPr>
            <a:lvl4pPr marL="895350" indent="-176213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200">
                <a:solidFill>
                  <a:schemeClr val="accent1"/>
                </a:solidFill>
              </a:defRPr>
            </a:lvl4pPr>
            <a:lvl5pPr marL="1166813" indent="-180975">
              <a:lnSpc>
                <a:spcPct val="9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1100">
                <a:solidFill>
                  <a:schemeClr val="bg1">
                    <a:lumMod val="65000"/>
                  </a:schemeClr>
                </a:solidFill>
              </a:defRPr>
            </a:lvl5pPr>
            <a:lvl6pPr marL="1879600" indent="-228600">
              <a:lnSpc>
                <a:spcPct val="9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100" i="1">
                <a:solidFill>
                  <a:schemeClr val="tx1">
                    <a:lumMod val="65000"/>
                    <a:lumOff val="35000"/>
                  </a:schemeClr>
                </a:solidFill>
              </a:defRPr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IN" sz="2000" noProof="0" dirty="0"/>
              <a:t>Q&amp;A</a:t>
            </a:r>
          </a:p>
        </p:txBody>
      </p:sp>
      <p:sp>
        <p:nvSpPr>
          <p:cNvPr id="6" name="Espace réservé du texte 22">
            <a:extLst>
              <a:ext uri="{FF2B5EF4-FFF2-40B4-BE49-F238E27FC236}">
                <a16:creationId xmlns:a16="http://schemas.microsoft.com/office/drawing/2014/main" id="{313C6947-E990-B6C2-A2FA-AA7FDE3EAC94}"/>
              </a:ext>
            </a:extLst>
          </p:cNvPr>
          <p:cNvSpPr txBox="1">
            <a:spLocks/>
          </p:cNvSpPr>
          <p:nvPr/>
        </p:nvSpPr>
        <p:spPr>
          <a:xfrm>
            <a:off x="6847114" y="3498970"/>
            <a:ext cx="572101" cy="453183"/>
          </a:xfrm>
          <a:prstGeom prst="rect">
            <a:avLst/>
          </a:prstGeom>
        </p:spPr>
        <p:txBody>
          <a:bodyPr vert="horz" wrap="square" lIns="72000" tIns="72000" rIns="72000" bIns="72000" rtlCol="0" anchor="ctr" anchorCtr="0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1600"/>
              </a:spcBef>
              <a:buClr>
                <a:schemeClr val="tx2"/>
              </a:buClr>
              <a:buSzPct val="100000"/>
              <a:buFont typeface="Century Gothic" panose="020B0502020202020204" pitchFamily="34" charset="0"/>
              <a:buNone/>
              <a:defRPr sz="1800" b="0" kern="1200">
                <a:solidFill>
                  <a:schemeClr val="bg1">
                    <a:alpha val="3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80975" indent="0" algn="r" defTabSz="914400" rtl="0" eaLnBrk="1" latinLnBrk="0" hangingPunct="1">
              <a:lnSpc>
                <a:spcPct val="100000"/>
              </a:lnSpc>
              <a:spcBef>
                <a:spcPts val="1600"/>
              </a:spcBef>
              <a:buClr>
                <a:schemeClr val="bg1"/>
              </a:buClr>
              <a:buFont typeface="Arial" panose="020B0604020202020204" pitchFamily="34" charset="0"/>
              <a:buNone/>
              <a:defRPr sz="1800" b="0" kern="1200">
                <a:solidFill>
                  <a:schemeClr val="bg1">
                    <a:alpha val="3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900" indent="-1809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1200" b="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95350" indent="-176213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166813" indent="-1809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79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100" i="1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Font typeface="Arial" panose="020B0604020202020204" pitchFamily="34" charset="0"/>
              <a:buNone/>
            </a:pPr>
            <a:r>
              <a:rPr lang="en-IN" sz="2000" b="1" noProof="0" dirty="0">
                <a:solidFill>
                  <a:schemeClr val="bg1"/>
                </a:solidFill>
              </a:rPr>
              <a:t>04.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B2C77E2-B771-DCB8-3788-7F68201ECD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3896" y="6233482"/>
            <a:ext cx="983675" cy="376547"/>
          </a:xfrm>
          <a:prstGeom prst="rect">
            <a:avLst/>
          </a:prstGeom>
        </p:spPr>
      </p:pic>
      <p:sp>
        <p:nvSpPr>
          <p:cNvPr id="2" name="Espace réservé du texte 18">
            <a:extLst>
              <a:ext uri="{FF2B5EF4-FFF2-40B4-BE49-F238E27FC236}">
                <a16:creationId xmlns:a16="http://schemas.microsoft.com/office/drawing/2014/main" id="{36A968AB-501F-ACC9-3BC7-27321D8194A8}"/>
              </a:ext>
            </a:extLst>
          </p:cNvPr>
          <p:cNvSpPr txBox="1">
            <a:spLocks/>
          </p:cNvSpPr>
          <p:nvPr/>
        </p:nvSpPr>
        <p:spPr>
          <a:xfrm>
            <a:off x="6852556" y="4413102"/>
            <a:ext cx="572101" cy="453183"/>
          </a:xfrm>
          <a:prstGeom prst="rect">
            <a:avLst/>
          </a:prstGeom>
        </p:spPr>
        <p:txBody>
          <a:bodyPr vert="horz" wrap="square" lIns="72000" tIns="72000" rIns="72000" bIns="72000" rtlCol="0" anchor="ctr" anchorCtr="0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1600"/>
              </a:spcBef>
              <a:buClr>
                <a:schemeClr val="tx2"/>
              </a:buClr>
              <a:buSzPct val="100000"/>
              <a:buFont typeface="Century Gothic" panose="020B0502020202020204" pitchFamily="34" charset="0"/>
              <a:buNone/>
              <a:defRPr sz="1800" b="0" kern="1200">
                <a:solidFill>
                  <a:schemeClr val="bg1">
                    <a:alpha val="3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80975" indent="0" algn="r" defTabSz="914400" rtl="0" eaLnBrk="1" latinLnBrk="0" hangingPunct="1">
              <a:lnSpc>
                <a:spcPct val="100000"/>
              </a:lnSpc>
              <a:spcBef>
                <a:spcPts val="1600"/>
              </a:spcBef>
              <a:buClr>
                <a:schemeClr val="bg1"/>
              </a:buClr>
              <a:buFont typeface="Arial" panose="020B0604020202020204" pitchFamily="34" charset="0"/>
              <a:buNone/>
              <a:defRPr sz="1800" b="0" kern="1200">
                <a:solidFill>
                  <a:schemeClr val="bg1">
                    <a:alpha val="3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900" indent="-1809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1200" b="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95350" indent="-176213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166813" indent="-1809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79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100" i="1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Font typeface="Arial" panose="020B0604020202020204" pitchFamily="34" charset="0"/>
              <a:buNone/>
            </a:pPr>
            <a:r>
              <a:rPr lang="en-IN" sz="2000" b="1" dirty="0">
                <a:solidFill>
                  <a:schemeClr val="bg1"/>
                </a:solidFill>
              </a:rPr>
              <a:t>06.</a:t>
            </a:r>
          </a:p>
        </p:txBody>
      </p:sp>
      <p:sp>
        <p:nvSpPr>
          <p:cNvPr id="5" name="Espace réservé du texte 20">
            <a:extLst>
              <a:ext uri="{FF2B5EF4-FFF2-40B4-BE49-F238E27FC236}">
                <a16:creationId xmlns:a16="http://schemas.microsoft.com/office/drawing/2014/main" id="{D2CF1A2C-D33E-7586-EE4F-8ED255C0C348}"/>
              </a:ext>
            </a:extLst>
          </p:cNvPr>
          <p:cNvSpPr txBox="1">
            <a:spLocks/>
          </p:cNvSpPr>
          <p:nvPr/>
        </p:nvSpPr>
        <p:spPr>
          <a:xfrm>
            <a:off x="7571210" y="4413035"/>
            <a:ext cx="4152703" cy="453183"/>
          </a:xfrm>
          <a:prstGeom prst="rect">
            <a:avLst/>
          </a:prstGeom>
        </p:spPr>
        <p:txBody>
          <a:bodyPr vert="horz" wrap="square" lIns="72000" tIns="72000" rIns="72000" bIns="72000" rtlCol="0" anchor="ctr" anchorCtr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600"/>
              </a:spcBef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 sz="1800" b="0" kern="1200">
                <a:solidFill>
                  <a:schemeClr val="bg1">
                    <a:alpha val="3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88900" indent="-88900" algn="l" defTabSz="914400" rtl="0" eaLnBrk="1" latinLnBrk="0" hangingPunct="1">
              <a:lnSpc>
                <a:spcPct val="100000"/>
              </a:lnSpc>
              <a:spcBef>
                <a:spcPts val="1600"/>
              </a:spcBef>
              <a:buClr>
                <a:schemeClr val="bg1"/>
              </a:buClr>
              <a:buFont typeface="Arial" panose="020B0604020202020204" pitchFamily="34" charset="0"/>
              <a:buChar char=" "/>
              <a:defRPr sz="1800" b="0" kern="1200">
                <a:solidFill>
                  <a:schemeClr val="bg1">
                    <a:alpha val="3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900" indent="-1809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1200" b="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95350" indent="-176213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166813" indent="-1809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79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100" i="1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2000" b="1" dirty="0">
                <a:solidFill>
                  <a:schemeClr val="bg1"/>
                </a:solidFill>
              </a:rPr>
              <a:t>AI Meets Accessibility</a:t>
            </a:r>
          </a:p>
        </p:txBody>
      </p:sp>
      <p:sp>
        <p:nvSpPr>
          <p:cNvPr id="9" name="Espace réservé du texte 18">
            <a:extLst>
              <a:ext uri="{FF2B5EF4-FFF2-40B4-BE49-F238E27FC236}">
                <a16:creationId xmlns:a16="http://schemas.microsoft.com/office/drawing/2014/main" id="{7769BA31-3365-7EE7-5F94-938933710906}"/>
              </a:ext>
            </a:extLst>
          </p:cNvPr>
          <p:cNvSpPr txBox="1">
            <a:spLocks/>
          </p:cNvSpPr>
          <p:nvPr/>
        </p:nvSpPr>
        <p:spPr>
          <a:xfrm>
            <a:off x="6847114" y="4870168"/>
            <a:ext cx="572101" cy="453183"/>
          </a:xfrm>
          <a:prstGeom prst="rect">
            <a:avLst/>
          </a:prstGeom>
        </p:spPr>
        <p:txBody>
          <a:bodyPr vert="horz" wrap="square" lIns="72000" tIns="72000" rIns="72000" bIns="72000" rtlCol="0" anchor="ctr" anchorCtr="0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1600"/>
              </a:spcBef>
              <a:buClr>
                <a:schemeClr val="tx2"/>
              </a:buClr>
              <a:buSzPct val="100000"/>
              <a:buFont typeface="Century Gothic" panose="020B0502020202020204" pitchFamily="34" charset="0"/>
              <a:buNone/>
              <a:defRPr sz="1800" b="0" kern="1200">
                <a:solidFill>
                  <a:schemeClr val="bg1">
                    <a:alpha val="3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80975" indent="0" algn="r" defTabSz="914400" rtl="0" eaLnBrk="1" latinLnBrk="0" hangingPunct="1">
              <a:lnSpc>
                <a:spcPct val="100000"/>
              </a:lnSpc>
              <a:spcBef>
                <a:spcPts val="1600"/>
              </a:spcBef>
              <a:buClr>
                <a:schemeClr val="bg1"/>
              </a:buClr>
              <a:buFont typeface="Arial" panose="020B0604020202020204" pitchFamily="34" charset="0"/>
              <a:buNone/>
              <a:defRPr sz="1800" b="0" kern="1200">
                <a:solidFill>
                  <a:schemeClr val="bg1">
                    <a:alpha val="3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900" indent="-1809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1200" b="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95350" indent="-176213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166813" indent="-1809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79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100" i="1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Font typeface="Arial" panose="020B0604020202020204" pitchFamily="34" charset="0"/>
              <a:buNone/>
            </a:pPr>
            <a:r>
              <a:rPr lang="en-IN" sz="2000" b="1" dirty="0">
                <a:solidFill>
                  <a:schemeClr val="bg1"/>
                </a:solidFill>
              </a:rPr>
              <a:t>07.</a:t>
            </a:r>
          </a:p>
        </p:txBody>
      </p:sp>
      <p:sp>
        <p:nvSpPr>
          <p:cNvPr id="11" name="Espace réservé du texte 20">
            <a:extLst>
              <a:ext uri="{FF2B5EF4-FFF2-40B4-BE49-F238E27FC236}">
                <a16:creationId xmlns:a16="http://schemas.microsoft.com/office/drawing/2014/main" id="{9E9840B7-DEEE-BC03-9654-5F82CDA316C1}"/>
              </a:ext>
            </a:extLst>
          </p:cNvPr>
          <p:cNvSpPr txBox="1">
            <a:spLocks/>
          </p:cNvSpPr>
          <p:nvPr/>
        </p:nvSpPr>
        <p:spPr>
          <a:xfrm>
            <a:off x="7565768" y="5327167"/>
            <a:ext cx="4152703" cy="453183"/>
          </a:xfrm>
          <a:prstGeom prst="rect">
            <a:avLst/>
          </a:prstGeom>
        </p:spPr>
        <p:txBody>
          <a:bodyPr vert="horz" wrap="square" lIns="72000" tIns="72000" rIns="72000" bIns="72000" rtlCol="0" anchor="ctr" anchorCtr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600"/>
              </a:spcBef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 sz="1800" b="0" kern="1200">
                <a:solidFill>
                  <a:schemeClr val="bg1">
                    <a:alpha val="3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88900" indent="-88900" algn="l" defTabSz="914400" rtl="0" eaLnBrk="1" latinLnBrk="0" hangingPunct="1">
              <a:lnSpc>
                <a:spcPct val="100000"/>
              </a:lnSpc>
              <a:spcBef>
                <a:spcPts val="1600"/>
              </a:spcBef>
              <a:buClr>
                <a:schemeClr val="bg1"/>
              </a:buClr>
              <a:buFont typeface="Arial" panose="020B0604020202020204" pitchFamily="34" charset="0"/>
              <a:buChar char=" "/>
              <a:defRPr sz="1800" b="0" kern="1200">
                <a:solidFill>
                  <a:schemeClr val="bg1">
                    <a:alpha val="3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900" indent="-1809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1200" b="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95350" indent="-176213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166813" indent="-1809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79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100" i="1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2000" b="1" dirty="0">
                <a:solidFill>
                  <a:schemeClr val="bg1"/>
                </a:solidFill>
              </a:rPr>
              <a:t>Let’s Test Our Awareness!</a:t>
            </a:r>
          </a:p>
        </p:txBody>
      </p:sp>
    </p:spTree>
    <p:extLst>
      <p:ext uri="{BB962C8B-B14F-4D97-AF65-F5344CB8AC3E}">
        <p14:creationId xmlns:p14="http://schemas.microsoft.com/office/powerpoint/2010/main" val="35890096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A56758-E376-F8C6-75C9-A1F6122952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7" descr="En bild som visar Färggrann, suddig, ljus&#10;&#10;Automatiskt genererad beskrivning">
            <a:extLst>
              <a:ext uri="{FF2B5EF4-FFF2-40B4-BE49-F238E27FC236}">
                <a16:creationId xmlns:a16="http://schemas.microsoft.com/office/drawing/2014/main" id="{512549E8-8A41-6B7B-44F5-F7CAD8D721A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/>
          <a:stretch/>
        </p:blipFill>
        <p:spPr>
          <a:xfrm>
            <a:off x="-7492" y="0"/>
            <a:ext cx="12199491" cy="6858000"/>
          </a:xfrm>
          <a:prstGeom prst="rect">
            <a:avLst/>
          </a:prstGeom>
        </p:spPr>
      </p:pic>
      <p:sp>
        <p:nvSpPr>
          <p:cNvPr id="2" name="Text 2">
            <a:extLst>
              <a:ext uri="{FF2B5EF4-FFF2-40B4-BE49-F238E27FC236}">
                <a16:creationId xmlns:a16="http://schemas.microsoft.com/office/drawing/2014/main" id="{571308A9-7E70-598A-FCD9-7FC467B070B1}"/>
              </a:ext>
            </a:extLst>
          </p:cNvPr>
          <p:cNvSpPr/>
          <p:nvPr/>
        </p:nvSpPr>
        <p:spPr>
          <a:xfrm>
            <a:off x="1069111" y="2594758"/>
            <a:ext cx="10046284" cy="1159192"/>
          </a:xfrm>
          <a:prstGeom prst="rect">
            <a:avLst/>
          </a:prstGeom>
          <a:noFill/>
          <a:ln/>
        </p:spPr>
        <p:txBody>
          <a:bodyPr wrap="square" lIns="360000" tIns="360000" rIns="0" bIns="0" rtlCol="0" anchor="b"/>
          <a:lstStyle/>
          <a:p>
            <a:pPr marL="0" marR="0" lvl="0" indent="0" defTabSz="914400" eaLnBrk="1" fontAlgn="auto" latinLnBrk="0" hangingPunct="1">
              <a:lnSpc>
                <a:spcPts val="5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6000" b="0" i="0" u="none" strike="noStrike" kern="0" cap="none" spc="-15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srgbClr val="FF00FF"/>
                    </a:gs>
                  </a:gsLst>
                  <a:lin ang="0" scaled="0"/>
                </a:gradFill>
                <a:effectLst/>
                <a:uLnTx/>
                <a:uFillTx/>
                <a:latin typeface="Arial Regular" pitchFamily="34" charset="0"/>
                <a:ea typeface="Arial Regular" pitchFamily="34" charset="-122"/>
                <a:cs typeface="Arial Regular" pitchFamily="34" charset="-120"/>
              </a:rPr>
              <a:t>Common Accessibility Pitfalls</a:t>
            </a:r>
            <a:endParaRPr kumimoji="0" lang="en-IN" sz="6000" b="0" i="0" u="none" strike="noStrike" kern="0" cap="none" spc="-150" normalizeH="0" baseline="0" noProof="0" dirty="0">
              <a:ln>
                <a:noFill/>
              </a:ln>
              <a:gradFill>
                <a:gsLst>
                  <a:gs pos="0">
                    <a:prstClr val="white"/>
                  </a:gs>
                  <a:gs pos="100000">
                    <a:srgbClr val="FF00FF"/>
                  </a:gs>
                </a:gsLst>
                <a:lin ang="0" scaled="0"/>
              </a:gra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7668492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270237-9E1C-554A-A5C5-CF8938D780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2FB572FC-B9C6-8B2A-4D93-5F2897C4B70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77705" y="2823944"/>
            <a:ext cx="1599700" cy="1210112"/>
          </a:xfrm>
        </p:spPr>
        <p:txBody>
          <a:bodyPr>
            <a:noAutofit/>
          </a:bodyPr>
          <a:lstStyle/>
          <a:p>
            <a:pPr algn="ctr"/>
            <a:r>
              <a:rPr lang="en-IN" sz="1800" noProof="0" dirty="0"/>
              <a:t>Small misses that quietly create big barriers!</a:t>
            </a:r>
          </a:p>
        </p:txBody>
      </p: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6F0E283D-1927-69EC-6631-4D77CF5488F8}"/>
              </a:ext>
            </a:extLst>
          </p:cNvPr>
          <p:cNvCxnSpPr>
            <a:cxnSpLocks/>
          </p:cNvCxnSpPr>
          <p:nvPr/>
        </p:nvCxnSpPr>
        <p:spPr>
          <a:xfrm>
            <a:off x="2612571" y="2366566"/>
            <a:ext cx="905691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7DA6FBFF-13AE-23EC-CE4D-2D83F49D2C2E}"/>
              </a:ext>
            </a:extLst>
          </p:cNvPr>
          <p:cNvCxnSpPr>
            <a:cxnSpLocks/>
          </p:cNvCxnSpPr>
          <p:nvPr/>
        </p:nvCxnSpPr>
        <p:spPr>
          <a:xfrm>
            <a:off x="2612571" y="4093395"/>
            <a:ext cx="905691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7D476358-456C-6030-98F3-DB1F9D98B8EF}"/>
              </a:ext>
            </a:extLst>
          </p:cNvPr>
          <p:cNvCxnSpPr>
            <a:cxnSpLocks/>
          </p:cNvCxnSpPr>
          <p:nvPr/>
        </p:nvCxnSpPr>
        <p:spPr>
          <a:xfrm>
            <a:off x="5635269" y="639737"/>
            <a:ext cx="0" cy="518049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0DFA0983-2873-DE23-9D42-537C184E21AB}"/>
              </a:ext>
            </a:extLst>
          </p:cNvPr>
          <p:cNvCxnSpPr>
            <a:cxnSpLocks/>
          </p:cNvCxnSpPr>
          <p:nvPr/>
        </p:nvCxnSpPr>
        <p:spPr>
          <a:xfrm>
            <a:off x="8652376" y="639737"/>
            <a:ext cx="0" cy="518049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13E65983-C210-053A-8DE2-73CBAC0FB8A8}"/>
              </a:ext>
            </a:extLst>
          </p:cNvPr>
          <p:cNvSpPr txBox="1">
            <a:spLocks/>
          </p:cNvSpPr>
          <p:nvPr/>
        </p:nvSpPr>
        <p:spPr>
          <a:xfrm>
            <a:off x="2867465" y="639737"/>
            <a:ext cx="2673301" cy="1726829"/>
          </a:xfrm>
          <a:prstGeom prst="rect">
            <a:avLst/>
          </a:prstGeom>
          <a:noFill/>
        </p:spPr>
        <p:txBody>
          <a:bodyPr wrap="square" rtlCol="0" anchor="ctr">
            <a:normAutofit/>
          </a:bodyPr>
          <a:lstStyle/>
          <a:p>
            <a:pPr algn="ctr"/>
            <a:r>
              <a:rPr lang="en-IN" sz="3600" b="1" noProof="0" dirty="0">
                <a:solidFill>
                  <a:schemeClr val="bg1"/>
                </a:solidFill>
              </a:rPr>
              <a:t>Missing </a:t>
            </a:r>
            <a:r>
              <a:rPr lang="en-IN" sz="2000" b="1" noProof="0" dirty="0">
                <a:solidFill>
                  <a:schemeClr val="bg1"/>
                </a:solidFill>
              </a:rPr>
              <a:t>Semantic HTML</a:t>
            </a:r>
            <a:endParaRPr lang="en-IN" sz="2000" noProof="0" dirty="0">
              <a:solidFill>
                <a:schemeClr val="bg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6FC69ED-BB4A-286A-F688-A0C7DEE914C2}"/>
              </a:ext>
            </a:extLst>
          </p:cNvPr>
          <p:cNvSpPr txBox="1">
            <a:spLocks/>
          </p:cNvSpPr>
          <p:nvPr/>
        </p:nvSpPr>
        <p:spPr>
          <a:xfrm>
            <a:off x="5886150" y="902986"/>
            <a:ext cx="2497367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IN" sz="2000" b="1" noProof="0" dirty="0">
                <a:solidFill>
                  <a:schemeClr val="bg1"/>
                </a:solidFill>
              </a:rPr>
              <a:t>Inaccessible</a:t>
            </a:r>
            <a:r>
              <a:rPr lang="en-IN" sz="3600" b="1" noProof="0" dirty="0">
                <a:solidFill>
                  <a:schemeClr val="bg1"/>
                </a:solidFill>
              </a:rPr>
              <a:t> </a:t>
            </a:r>
          </a:p>
          <a:p>
            <a:pPr algn="ctr"/>
            <a:r>
              <a:rPr lang="en-IN" sz="3600" b="1" noProof="0" dirty="0">
                <a:solidFill>
                  <a:schemeClr val="bg1"/>
                </a:solidFill>
              </a:rPr>
              <a:t>Form</a:t>
            </a:r>
            <a:endParaRPr lang="en-IN" sz="1050" noProof="0" dirty="0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203DC9D-86B6-DBFF-F74C-46FB8AD486B9}"/>
              </a:ext>
            </a:extLst>
          </p:cNvPr>
          <p:cNvSpPr txBox="1">
            <a:spLocks/>
          </p:cNvSpPr>
          <p:nvPr/>
        </p:nvSpPr>
        <p:spPr>
          <a:xfrm>
            <a:off x="5332605" y="2585289"/>
            <a:ext cx="3665156" cy="126188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IN" sz="2000" b="1" noProof="0" dirty="0">
                <a:solidFill>
                  <a:schemeClr val="bg1"/>
                </a:solidFill>
              </a:rPr>
              <a:t>Relying on </a:t>
            </a:r>
          </a:p>
          <a:p>
            <a:pPr algn="ctr"/>
            <a:r>
              <a:rPr lang="en-IN" sz="3600" b="1" noProof="0" dirty="0">
                <a:solidFill>
                  <a:schemeClr val="bg1"/>
                </a:solidFill>
              </a:rPr>
              <a:t>Visual Cues</a:t>
            </a:r>
          </a:p>
          <a:p>
            <a:pPr algn="ctr"/>
            <a:r>
              <a:rPr lang="en-IN" sz="2000" b="1" noProof="0" dirty="0">
                <a:solidFill>
                  <a:schemeClr val="bg1"/>
                </a:solidFill>
              </a:rPr>
              <a:t> Alone</a:t>
            </a:r>
            <a:endParaRPr lang="en-IN" sz="2000" noProof="0" dirty="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7405A05-2F03-C9D6-2AE2-3850818A895D}"/>
              </a:ext>
            </a:extLst>
          </p:cNvPr>
          <p:cNvSpPr txBox="1">
            <a:spLocks/>
          </p:cNvSpPr>
          <p:nvPr/>
        </p:nvSpPr>
        <p:spPr>
          <a:xfrm>
            <a:off x="8849902" y="2674210"/>
            <a:ext cx="2622059" cy="9541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IN" sz="3600" b="1" noProof="0" dirty="0">
                <a:solidFill>
                  <a:schemeClr val="bg1"/>
                </a:solidFill>
              </a:rPr>
              <a:t>No </a:t>
            </a:r>
          </a:p>
          <a:p>
            <a:pPr algn="ctr"/>
            <a:r>
              <a:rPr lang="en-IN" sz="2000" b="1" noProof="0" dirty="0">
                <a:solidFill>
                  <a:schemeClr val="bg1"/>
                </a:solidFill>
              </a:rPr>
              <a:t>Alternative Text</a:t>
            </a:r>
            <a:endParaRPr lang="en-IN" sz="2000" noProof="0" dirty="0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6C40385-7A14-1BFA-0DF3-39A76C9D52BF}"/>
              </a:ext>
            </a:extLst>
          </p:cNvPr>
          <p:cNvSpPr txBox="1">
            <a:spLocks/>
          </p:cNvSpPr>
          <p:nvPr/>
        </p:nvSpPr>
        <p:spPr>
          <a:xfrm>
            <a:off x="8921235" y="4479758"/>
            <a:ext cx="2624920" cy="9541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IN" sz="3600" b="1" noProof="0" dirty="0">
                <a:solidFill>
                  <a:schemeClr val="bg1"/>
                </a:solidFill>
              </a:rPr>
              <a:t>Poor </a:t>
            </a:r>
          </a:p>
          <a:p>
            <a:pPr algn="ctr"/>
            <a:r>
              <a:rPr lang="en-IN" sz="2000" b="1" noProof="0" dirty="0">
                <a:solidFill>
                  <a:schemeClr val="bg1"/>
                </a:solidFill>
              </a:rPr>
              <a:t>Error Recovery</a:t>
            </a:r>
            <a:endParaRPr lang="en-IN" sz="2000" noProof="0" dirty="0">
              <a:solidFill>
                <a:schemeClr val="bg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6E4B783-3674-30BF-A367-176FAFDF96BC}"/>
              </a:ext>
            </a:extLst>
          </p:cNvPr>
          <p:cNvSpPr txBox="1">
            <a:spLocks/>
          </p:cNvSpPr>
          <p:nvPr/>
        </p:nvSpPr>
        <p:spPr>
          <a:xfrm>
            <a:off x="5889080" y="4325869"/>
            <a:ext cx="2321666" cy="126188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IN" sz="2000" b="1" noProof="0" dirty="0">
                <a:solidFill>
                  <a:schemeClr val="bg1"/>
                </a:solidFill>
              </a:rPr>
              <a:t>Auto-Playing</a:t>
            </a:r>
            <a:r>
              <a:rPr lang="en-IN" sz="3600" b="1" noProof="0" dirty="0">
                <a:solidFill>
                  <a:schemeClr val="bg1"/>
                </a:solidFill>
              </a:rPr>
              <a:t> </a:t>
            </a:r>
            <a:r>
              <a:rPr lang="en-IN" sz="2000" b="1" noProof="0" dirty="0">
                <a:solidFill>
                  <a:schemeClr val="bg1"/>
                </a:solidFill>
              </a:rPr>
              <a:t>Videos or Sounds</a:t>
            </a:r>
            <a:endParaRPr lang="en-IN" sz="2000" noProof="0" dirty="0">
              <a:solidFill>
                <a:schemeClr val="bg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0BCFD57-11DD-C928-48A8-B58F26967F59}"/>
              </a:ext>
            </a:extLst>
          </p:cNvPr>
          <p:cNvSpPr txBox="1">
            <a:spLocks/>
          </p:cNvSpPr>
          <p:nvPr/>
        </p:nvSpPr>
        <p:spPr>
          <a:xfrm>
            <a:off x="8742376" y="858594"/>
            <a:ext cx="2927105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IN" sz="3600" b="1" noProof="0" dirty="0">
                <a:solidFill>
                  <a:schemeClr val="tx2"/>
                </a:solidFill>
              </a:rPr>
              <a:t>Poor</a:t>
            </a:r>
          </a:p>
          <a:p>
            <a:pPr algn="ctr"/>
            <a:r>
              <a:rPr lang="en-IN" sz="3600" b="1" noProof="0" dirty="0">
                <a:solidFill>
                  <a:schemeClr val="tx2"/>
                </a:solidFill>
              </a:rPr>
              <a:t> </a:t>
            </a:r>
            <a:r>
              <a:rPr lang="en-IN" sz="2000" b="1" noProof="0" dirty="0">
                <a:solidFill>
                  <a:schemeClr val="tx2"/>
                </a:solidFill>
              </a:rPr>
              <a:t>Keyboard Navigation</a:t>
            </a:r>
            <a:endParaRPr lang="en-IN" sz="2000" noProof="0" dirty="0">
              <a:solidFill>
                <a:schemeClr val="bg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D9C7A3E-4F3E-0ACE-E35F-48309C6FB81C}"/>
              </a:ext>
            </a:extLst>
          </p:cNvPr>
          <p:cNvSpPr txBox="1">
            <a:spLocks/>
          </p:cNvSpPr>
          <p:nvPr/>
        </p:nvSpPr>
        <p:spPr>
          <a:xfrm>
            <a:off x="2705493" y="2352817"/>
            <a:ext cx="2673300" cy="17543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IN" sz="2000" b="1" noProof="0" dirty="0">
                <a:solidFill>
                  <a:schemeClr val="tx2"/>
                </a:solidFill>
              </a:rPr>
              <a:t>Inadequate</a:t>
            </a:r>
            <a:r>
              <a:rPr lang="en-IN" sz="3600" b="1" noProof="0" dirty="0">
                <a:solidFill>
                  <a:schemeClr val="tx2"/>
                </a:solidFill>
              </a:rPr>
              <a:t> </a:t>
            </a:r>
          </a:p>
          <a:p>
            <a:pPr algn="ctr"/>
            <a:r>
              <a:rPr lang="en-IN" sz="3600" b="1" noProof="0" dirty="0">
                <a:solidFill>
                  <a:schemeClr val="tx2"/>
                </a:solidFill>
              </a:rPr>
              <a:t>Colour Contrast</a:t>
            </a:r>
            <a:endParaRPr lang="en-IN" sz="1050" noProof="0" dirty="0">
              <a:solidFill>
                <a:schemeClr val="bg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5E98C68-0D28-D1C4-3EA3-00A82A75EB8C}"/>
              </a:ext>
            </a:extLst>
          </p:cNvPr>
          <p:cNvSpPr txBox="1">
            <a:spLocks/>
          </p:cNvSpPr>
          <p:nvPr/>
        </p:nvSpPr>
        <p:spPr>
          <a:xfrm>
            <a:off x="2871971" y="4554387"/>
            <a:ext cx="2220812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IN" sz="2000" b="1" noProof="0" dirty="0">
                <a:solidFill>
                  <a:schemeClr val="tx2"/>
                </a:solidFill>
              </a:rPr>
              <a:t>Dynamic Content</a:t>
            </a:r>
          </a:p>
          <a:p>
            <a:pPr algn="ctr"/>
            <a:r>
              <a:rPr lang="en-IN" sz="2000" b="1" noProof="0" dirty="0">
                <a:solidFill>
                  <a:schemeClr val="tx2"/>
                </a:solidFill>
              </a:rPr>
              <a:t> Not Announced</a:t>
            </a:r>
            <a:endParaRPr lang="en-IN" sz="2000" noProof="0" dirty="0">
              <a:solidFill>
                <a:schemeClr val="bg1"/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1B1F5E0-0CB4-050E-5418-C196DBE1A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297" y="2240930"/>
            <a:ext cx="688718" cy="688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21862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3C5471-35D8-72EF-A0F1-76EF7FDD32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7" descr="En bild som visar Färggrann, suddig, ljus&#10;&#10;Automatiskt genererad beskrivning">
            <a:extLst>
              <a:ext uri="{FF2B5EF4-FFF2-40B4-BE49-F238E27FC236}">
                <a16:creationId xmlns:a16="http://schemas.microsoft.com/office/drawing/2014/main" id="{21EED8BE-6EA2-5DB2-8908-589721B687B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/>
          <a:stretch/>
        </p:blipFill>
        <p:spPr>
          <a:xfrm>
            <a:off x="-7492" y="0"/>
            <a:ext cx="12199491" cy="6858000"/>
          </a:xfrm>
          <a:prstGeom prst="rect">
            <a:avLst/>
          </a:prstGeom>
        </p:spPr>
      </p:pic>
      <p:sp>
        <p:nvSpPr>
          <p:cNvPr id="2" name="Text 2">
            <a:extLst>
              <a:ext uri="{FF2B5EF4-FFF2-40B4-BE49-F238E27FC236}">
                <a16:creationId xmlns:a16="http://schemas.microsoft.com/office/drawing/2014/main" id="{D59CAAA7-FAF7-93DD-EDD6-5E0F3FEEF767}"/>
              </a:ext>
            </a:extLst>
          </p:cNvPr>
          <p:cNvSpPr/>
          <p:nvPr/>
        </p:nvSpPr>
        <p:spPr>
          <a:xfrm>
            <a:off x="742208" y="2469566"/>
            <a:ext cx="10446583" cy="1291729"/>
          </a:xfrm>
          <a:prstGeom prst="rect">
            <a:avLst/>
          </a:prstGeom>
          <a:noFill/>
          <a:ln/>
        </p:spPr>
        <p:txBody>
          <a:bodyPr wrap="square" lIns="360000" tIns="360000" rIns="0" bIns="0" rtlCol="0" anchor="b"/>
          <a:lstStyle/>
          <a:p>
            <a:pPr marL="0" marR="0" lvl="0" indent="0" defTabSz="914400" eaLnBrk="1" fontAlgn="auto" latinLnBrk="0" hangingPunct="1">
              <a:lnSpc>
                <a:spcPts val="5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6000" b="0" i="0" u="none" strike="noStrike" kern="0" cap="none" spc="-15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srgbClr val="FF00FF"/>
                    </a:gs>
                  </a:gsLst>
                  <a:lin ang="0" scaled="0"/>
                </a:gradFill>
                <a:effectLst/>
                <a:uLnTx/>
                <a:uFillTx/>
                <a:latin typeface="Arial Regular" pitchFamily="34" charset="0"/>
                <a:ea typeface="Arial Regular" pitchFamily="34" charset="-122"/>
                <a:cs typeface="Arial Regular" pitchFamily="34" charset="-120"/>
              </a:rPr>
              <a:t>Available Tools for Accessibility</a:t>
            </a:r>
            <a:endParaRPr kumimoji="0" lang="en-IN" sz="6000" b="0" i="0" u="none" strike="noStrike" kern="0" cap="none" spc="-150" normalizeH="0" baseline="0" noProof="0" dirty="0">
              <a:ln>
                <a:noFill/>
              </a:ln>
              <a:gradFill>
                <a:gsLst>
                  <a:gs pos="0">
                    <a:prstClr val="white"/>
                  </a:gs>
                  <a:gs pos="100000">
                    <a:srgbClr val="FF00FF"/>
                  </a:gs>
                </a:gsLst>
                <a:lin ang="0" scaled="0"/>
              </a:gra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0270562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B6B9EF-5F24-E86B-FE72-F97051618D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51D8470-AE6B-8D4B-4274-0D6150BCA2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068" y="231776"/>
            <a:ext cx="11597132" cy="440872"/>
          </a:xfrm>
        </p:spPr>
        <p:txBody>
          <a:bodyPr/>
          <a:lstStyle/>
          <a:p>
            <a:r>
              <a:rPr lang="en-IN" noProof="0" dirty="0"/>
              <a:t>Tools That Make Accessibility Easier</a:t>
            </a:r>
            <a:endParaRPr lang="en-IN" noProof="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FA88A745-D701-E180-59E3-0667A3FDED47}"/>
              </a:ext>
            </a:extLst>
          </p:cNvPr>
          <p:cNvSpPr/>
          <p:nvPr/>
        </p:nvSpPr>
        <p:spPr>
          <a:xfrm>
            <a:off x="575954" y="989814"/>
            <a:ext cx="10652166" cy="537422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59000">
                <a:sysClr val="windowText" lastClr="000000"/>
              </a:gs>
              <a:gs pos="37000">
                <a:sysClr val="windowText" lastClr="000000"/>
              </a:gs>
              <a:gs pos="0">
                <a:srgbClr val="FF00FF">
                  <a:alpha val="67117"/>
                </a:srgbClr>
              </a:gs>
              <a:gs pos="100000">
                <a:srgbClr val="7E00BF">
                  <a:lumMod val="60000"/>
                  <a:lumOff val="40000"/>
                </a:srgbClr>
              </a:gs>
              <a:gs pos="83000">
                <a:srgbClr val="D02630">
                  <a:alpha val="49161"/>
                </a:srgbClr>
              </a:gs>
            </a:gsLst>
            <a:path path="circle">
              <a:fillToRect l="100000" b="100000"/>
            </a:path>
            <a:tileRect t="-100000" r="-10000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CBACCC80-6650-13E5-84D9-699340360915}"/>
              </a:ext>
            </a:extLst>
          </p:cNvPr>
          <p:cNvSpPr/>
          <p:nvPr/>
        </p:nvSpPr>
        <p:spPr>
          <a:xfrm>
            <a:off x="1365662" y="1947749"/>
            <a:ext cx="4335607" cy="3874897"/>
          </a:xfrm>
          <a:prstGeom prst="ellipse">
            <a:avLst/>
          </a:prstGeom>
          <a:solidFill>
            <a:sysClr val="windowText" lastClr="000000">
              <a:lumMod val="95000"/>
              <a:lumOff val="5000"/>
              <a:alpha val="25352"/>
            </a:sysClr>
          </a:solidFill>
          <a:ln w="6350" cap="flat" cmpd="sng" algn="ctr">
            <a:solidFill>
              <a:sysClr val="window" lastClr="FFFFFF">
                <a:lumMod val="75000"/>
                <a:alpha val="18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D4C99F21-05BE-8821-6574-96271B042E8B}"/>
              </a:ext>
            </a:extLst>
          </p:cNvPr>
          <p:cNvSpPr/>
          <p:nvPr/>
        </p:nvSpPr>
        <p:spPr>
          <a:xfrm>
            <a:off x="6185808" y="1852884"/>
            <a:ext cx="4378036" cy="4013268"/>
          </a:xfrm>
          <a:prstGeom prst="ellipse">
            <a:avLst/>
          </a:prstGeom>
          <a:solidFill>
            <a:sysClr val="windowText" lastClr="000000">
              <a:lumMod val="95000"/>
              <a:lumOff val="5000"/>
              <a:alpha val="25352"/>
            </a:sysClr>
          </a:solidFill>
          <a:ln w="6350" cap="flat" cmpd="sng" algn="ctr">
            <a:solidFill>
              <a:sysClr val="window" lastClr="FFFFFF">
                <a:lumMod val="75000"/>
                <a:alpha val="18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DA87438C-5899-F765-54C7-4C6FF31F7DB3}"/>
              </a:ext>
            </a:extLst>
          </p:cNvPr>
          <p:cNvSpPr txBox="1"/>
          <p:nvPr/>
        </p:nvSpPr>
        <p:spPr>
          <a:xfrm>
            <a:off x="2226541" y="1258296"/>
            <a:ext cx="28937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Built-in Angular Support</a:t>
            </a:r>
          </a:p>
        </p:txBody>
      </p:sp>
      <p:sp>
        <p:nvSpPr>
          <p:cNvPr id="21" name="Rectangle : coins arrondis 20">
            <a:extLst>
              <a:ext uri="{FF2B5EF4-FFF2-40B4-BE49-F238E27FC236}">
                <a16:creationId xmlns:a16="http://schemas.microsoft.com/office/drawing/2014/main" id="{FB5D4BC1-C777-F70D-C49D-7B142E2081D2}"/>
              </a:ext>
            </a:extLst>
          </p:cNvPr>
          <p:cNvSpPr/>
          <p:nvPr/>
        </p:nvSpPr>
        <p:spPr>
          <a:xfrm>
            <a:off x="2656756" y="3094722"/>
            <a:ext cx="2375866" cy="410067"/>
          </a:xfrm>
          <a:prstGeom prst="roundRect">
            <a:avLst>
              <a:gd name="adj" fmla="val 50000"/>
            </a:avLst>
          </a:prstGeom>
          <a:noFill/>
          <a:ln w="3175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Angular Material Components</a:t>
            </a:r>
          </a:p>
        </p:txBody>
      </p:sp>
      <p:sp>
        <p:nvSpPr>
          <p:cNvPr id="22" name="Rectangle : coins arrondis 21">
            <a:extLst>
              <a:ext uri="{FF2B5EF4-FFF2-40B4-BE49-F238E27FC236}">
                <a16:creationId xmlns:a16="http://schemas.microsoft.com/office/drawing/2014/main" id="{5BA19848-4453-1BFA-4682-4FFE8A61AB34}"/>
              </a:ext>
            </a:extLst>
          </p:cNvPr>
          <p:cNvSpPr/>
          <p:nvPr/>
        </p:nvSpPr>
        <p:spPr>
          <a:xfrm>
            <a:off x="2672352" y="3647864"/>
            <a:ext cx="2375866" cy="369055"/>
          </a:xfrm>
          <a:prstGeom prst="roundRect">
            <a:avLst>
              <a:gd name="adj" fmla="val 50000"/>
            </a:avLst>
          </a:prstGeom>
          <a:noFill/>
          <a:ln w="3175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CDK – a11y Package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1495217C-9043-2E10-349F-67E1D851523C}"/>
              </a:ext>
            </a:extLst>
          </p:cNvPr>
          <p:cNvSpPr txBox="1"/>
          <p:nvPr/>
        </p:nvSpPr>
        <p:spPr>
          <a:xfrm>
            <a:off x="6427014" y="1260182"/>
            <a:ext cx="33922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Third-Party To</a:t>
            </a:r>
            <a:r>
              <a:rPr lang="en-IN" sz="2000" kern="0" dirty="0">
                <a:solidFill>
                  <a:prstClr val="white"/>
                </a:solidFill>
              </a:rPr>
              <a:t>o</a:t>
            </a:r>
            <a:r>
              <a:rPr kumimoji="0" lang="en-IN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ling Support</a:t>
            </a:r>
          </a:p>
        </p:txBody>
      </p:sp>
      <p:grpSp>
        <p:nvGrpSpPr>
          <p:cNvPr id="26" name="Groupe 25">
            <a:extLst>
              <a:ext uri="{FF2B5EF4-FFF2-40B4-BE49-F238E27FC236}">
                <a16:creationId xmlns:a16="http://schemas.microsoft.com/office/drawing/2014/main" id="{5E164CC2-3DD5-C08B-20E6-866FA1AFAC7B}"/>
              </a:ext>
            </a:extLst>
          </p:cNvPr>
          <p:cNvGrpSpPr/>
          <p:nvPr/>
        </p:nvGrpSpPr>
        <p:grpSpPr>
          <a:xfrm>
            <a:off x="6547560" y="3184639"/>
            <a:ext cx="3030099" cy="966131"/>
            <a:chOff x="4019844" y="3210148"/>
            <a:chExt cx="1699179" cy="575604"/>
          </a:xfrm>
        </p:grpSpPr>
        <p:sp>
          <p:nvSpPr>
            <p:cNvPr id="27" name="Rectangle : coins arrondis 26">
              <a:extLst>
                <a:ext uri="{FF2B5EF4-FFF2-40B4-BE49-F238E27FC236}">
                  <a16:creationId xmlns:a16="http://schemas.microsoft.com/office/drawing/2014/main" id="{50F17D1B-B06F-7245-47C9-D252F957795B}"/>
                </a:ext>
              </a:extLst>
            </p:cNvPr>
            <p:cNvSpPr/>
            <p:nvPr/>
          </p:nvSpPr>
          <p:spPr>
            <a:xfrm>
              <a:off x="4019844" y="3210148"/>
              <a:ext cx="801108" cy="240865"/>
            </a:xfrm>
            <a:prstGeom prst="roundRect">
              <a:avLst>
                <a:gd name="adj" fmla="val 50000"/>
              </a:avLst>
            </a:prstGeom>
            <a:noFill/>
            <a:ln w="3175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IN" sz="1200" kern="0" noProof="0" dirty="0">
                  <a:solidFill>
                    <a:prstClr val="white"/>
                  </a:solidFill>
                  <a:latin typeface="Arial"/>
                </a:rPr>
                <a:t>a</a:t>
              </a:r>
              <a:r>
                <a:rPr kumimoji="0" lang="en-IN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xe-core</a:t>
              </a:r>
            </a:p>
          </p:txBody>
        </p:sp>
        <p:sp>
          <p:nvSpPr>
            <p:cNvPr id="28" name="Rectangle : coins arrondis 27">
              <a:extLst>
                <a:ext uri="{FF2B5EF4-FFF2-40B4-BE49-F238E27FC236}">
                  <a16:creationId xmlns:a16="http://schemas.microsoft.com/office/drawing/2014/main" id="{F88EE7A5-3669-A6D0-621B-7879D7D203C5}"/>
                </a:ext>
              </a:extLst>
            </p:cNvPr>
            <p:cNvSpPr/>
            <p:nvPr/>
          </p:nvSpPr>
          <p:spPr>
            <a:xfrm>
              <a:off x="4917915" y="3210151"/>
              <a:ext cx="801108" cy="240865"/>
            </a:xfrm>
            <a:prstGeom prst="roundRect">
              <a:avLst>
                <a:gd name="adj" fmla="val 50000"/>
              </a:avLst>
            </a:prstGeom>
            <a:noFill/>
            <a:ln w="3175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Lighthouse</a:t>
              </a:r>
            </a:p>
          </p:txBody>
        </p:sp>
        <p:sp>
          <p:nvSpPr>
            <p:cNvPr id="29" name="Rectangle : coins arrondis 28">
              <a:extLst>
                <a:ext uri="{FF2B5EF4-FFF2-40B4-BE49-F238E27FC236}">
                  <a16:creationId xmlns:a16="http://schemas.microsoft.com/office/drawing/2014/main" id="{F288CFEE-4290-BB6F-6870-52F28F245CFB}"/>
                </a:ext>
              </a:extLst>
            </p:cNvPr>
            <p:cNvSpPr/>
            <p:nvPr/>
          </p:nvSpPr>
          <p:spPr>
            <a:xfrm>
              <a:off x="4019844" y="3544887"/>
              <a:ext cx="801108" cy="240865"/>
            </a:xfrm>
            <a:prstGeom prst="roundRect">
              <a:avLst>
                <a:gd name="adj" fmla="val 50000"/>
              </a:avLst>
            </a:prstGeom>
            <a:noFill/>
            <a:ln w="3175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NVDA</a:t>
              </a:r>
            </a:p>
          </p:txBody>
        </p:sp>
        <p:sp>
          <p:nvSpPr>
            <p:cNvPr id="30" name="Rectangle : coins arrondis 29">
              <a:extLst>
                <a:ext uri="{FF2B5EF4-FFF2-40B4-BE49-F238E27FC236}">
                  <a16:creationId xmlns:a16="http://schemas.microsoft.com/office/drawing/2014/main" id="{722A9EBD-7548-266B-D896-8BCC535E1D68}"/>
                </a:ext>
              </a:extLst>
            </p:cNvPr>
            <p:cNvSpPr/>
            <p:nvPr/>
          </p:nvSpPr>
          <p:spPr>
            <a:xfrm>
              <a:off x="4917915" y="3544887"/>
              <a:ext cx="801108" cy="240865"/>
            </a:xfrm>
            <a:prstGeom prst="roundRect">
              <a:avLst>
                <a:gd name="adj" fmla="val 50000"/>
              </a:avLst>
            </a:prstGeom>
            <a:noFill/>
            <a:ln w="3175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VoiceOver</a:t>
              </a:r>
            </a:p>
          </p:txBody>
        </p:sp>
      </p:grpSp>
      <p:sp>
        <p:nvSpPr>
          <p:cNvPr id="3" name="Rectangle : coins arrondis 20">
            <a:extLst>
              <a:ext uri="{FF2B5EF4-FFF2-40B4-BE49-F238E27FC236}">
                <a16:creationId xmlns:a16="http://schemas.microsoft.com/office/drawing/2014/main" id="{9D6F09E1-C3EB-D54F-228F-6EBBCDCC016C}"/>
              </a:ext>
            </a:extLst>
          </p:cNvPr>
          <p:cNvSpPr/>
          <p:nvPr/>
        </p:nvSpPr>
        <p:spPr>
          <a:xfrm>
            <a:off x="2656756" y="4172569"/>
            <a:ext cx="2375866" cy="410066"/>
          </a:xfrm>
          <a:prstGeom prst="roundRect">
            <a:avLst>
              <a:gd name="adj" fmla="val 50000"/>
            </a:avLst>
          </a:prstGeom>
          <a:noFill/>
          <a:ln w="3175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Built-in Validators and Form Control States</a:t>
            </a:r>
          </a:p>
        </p:txBody>
      </p:sp>
      <p:sp>
        <p:nvSpPr>
          <p:cNvPr id="4" name="Rectangle : coins arrondis 20">
            <a:extLst>
              <a:ext uri="{FF2B5EF4-FFF2-40B4-BE49-F238E27FC236}">
                <a16:creationId xmlns:a16="http://schemas.microsoft.com/office/drawing/2014/main" id="{7A30E87B-3A41-BEFA-6707-87437EBDC227}"/>
              </a:ext>
            </a:extLst>
          </p:cNvPr>
          <p:cNvSpPr/>
          <p:nvPr/>
        </p:nvSpPr>
        <p:spPr>
          <a:xfrm>
            <a:off x="2656756" y="4744639"/>
            <a:ext cx="2375866" cy="385217"/>
          </a:xfrm>
          <a:prstGeom prst="roundRect">
            <a:avLst>
              <a:gd name="adj" fmla="val 50000"/>
            </a:avLst>
          </a:prstGeom>
          <a:noFill/>
          <a:ln w="3175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Dynamic ARIA Attribute Binding</a:t>
            </a:r>
          </a:p>
        </p:txBody>
      </p:sp>
      <p:sp>
        <p:nvSpPr>
          <p:cNvPr id="5" name="Rectangle : coins arrondis 20">
            <a:extLst>
              <a:ext uri="{FF2B5EF4-FFF2-40B4-BE49-F238E27FC236}">
                <a16:creationId xmlns:a16="http://schemas.microsoft.com/office/drawing/2014/main" id="{306BE4ED-CAA4-9C43-A28A-28E9334AF279}"/>
              </a:ext>
            </a:extLst>
          </p:cNvPr>
          <p:cNvSpPr/>
          <p:nvPr/>
        </p:nvSpPr>
        <p:spPr>
          <a:xfrm>
            <a:off x="2672352" y="5262778"/>
            <a:ext cx="2375866" cy="369055"/>
          </a:xfrm>
          <a:prstGeom prst="roundRect">
            <a:avLst>
              <a:gd name="adj" fmla="val 50000"/>
            </a:avLst>
          </a:prstGeom>
          <a:noFill/>
          <a:ln w="3175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Angular Universal</a:t>
            </a:r>
          </a:p>
        </p:txBody>
      </p:sp>
      <p:sp>
        <p:nvSpPr>
          <p:cNvPr id="6" name="Rectangle : coins arrondis 27">
            <a:extLst>
              <a:ext uri="{FF2B5EF4-FFF2-40B4-BE49-F238E27FC236}">
                <a16:creationId xmlns:a16="http://schemas.microsoft.com/office/drawing/2014/main" id="{11F32356-2C2F-D7DF-C6D4-7DF209966455}"/>
              </a:ext>
            </a:extLst>
          </p:cNvPr>
          <p:cNvSpPr/>
          <p:nvPr/>
        </p:nvSpPr>
        <p:spPr>
          <a:xfrm>
            <a:off x="6547560" y="4349758"/>
            <a:ext cx="1428594" cy="384102"/>
          </a:xfrm>
          <a:prstGeom prst="roundRect">
            <a:avLst>
              <a:gd name="adj" fmla="val 50000"/>
            </a:avLst>
          </a:prstGeom>
          <a:noFill/>
          <a:ln w="3175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Cypress-axe</a:t>
            </a:r>
          </a:p>
        </p:txBody>
      </p:sp>
      <p:pic>
        <p:nvPicPr>
          <p:cNvPr id="1030" name="Picture 6" descr="Angular icon vector logo in (eps, svg) for free - Brandlogos.net">
            <a:extLst>
              <a:ext uri="{FF2B5EF4-FFF2-40B4-BE49-F238E27FC236}">
                <a16:creationId xmlns:a16="http://schemas.microsoft.com/office/drawing/2014/main" id="{6FA60969-59BE-A6CB-F385-60BCE82A30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1137" y="1854918"/>
            <a:ext cx="898295" cy="950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A group of people connected by circles&#10;&#10;AI-generated content may be incorrect.">
            <a:extLst>
              <a:ext uri="{FF2B5EF4-FFF2-40B4-BE49-F238E27FC236}">
                <a16:creationId xmlns:a16="http://schemas.microsoft.com/office/drawing/2014/main" id="{90D0E9AB-7A4D-543A-88A8-9E4FFBE218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8769" y="1858165"/>
            <a:ext cx="947683" cy="947683"/>
          </a:xfrm>
          <a:prstGeom prst="rect">
            <a:avLst/>
          </a:prstGeom>
        </p:spPr>
      </p:pic>
      <p:sp>
        <p:nvSpPr>
          <p:cNvPr id="7" name="Rectangle : coins arrondis 27">
            <a:extLst>
              <a:ext uri="{FF2B5EF4-FFF2-40B4-BE49-F238E27FC236}">
                <a16:creationId xmlns:a16="http://schemas.microsoft.com/office/drawing/2014/main" id="{164BED49-8520-1163-B45C-692DCF07688B}"/>
              </a:ext>
            </a:extLst>
          </p:cNvPr>
          <p:cNvSpPr/>
          <p:nvPr/>
        </p:nvSpPr>
        <p:spPr>
          <a:xfrm>
            <a:off x="8171996" y="4338415"/>
            <a:ext cx="1428594" cy="395444"/>
          </a:xfrm>
          <a:prstGeom prst="roundRect">
            <a:avLst>
              <a:gd name="adj" fmla="val 50000"/>
            </a:avLst>
          </a:prstGeom>
          <a:noFill/>
          <a:ln w="3175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Web Developer</a:t>
            </a:r>
          </a:p>
        </p:txBody>
      </p:sp>
      <p:sp>
        <p:nvSpPr>
          <p:cNvPr id="8" name="Rectangle : coins arrondis 27">
            <a:extLst>
              <a:ext uri="{FF2B5EF4-FFF2-40B4-BE49-F238E27FC236}">
                <a16:creationId xmlns:a16="http://schemas.microsoft.com/office/drawing/2014/main" id="{46F9CA02-5A62-0A34-6512-3A9C253903CB}"/>
              </a:ext>
            </a:extLst>
          </p:cNvPr>
          <p:cNvSpPr/>
          <p:nvPr/>
        </p:nvSpPr>
        <p:spPr>
          <a:xfrm>
            <a:off x="6585661" y="4885878"/>
            <a:ext cx="1428594" cy="384102"/>
          </a:xfrm>
          <a:prstGeom prst="roundRect">
            <a:avLst>
              <a:gd name="adj" fmla="val 50000"/>
            </a:avLst>
          </a:prstGeom>
          <a:noFill/>
          <a:ln w="3175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Wave</a:t>
            </a:r>
          </a:p>
        </p:txBody>
      </p:sp>
      <p:sp>
        <p:nvSpPr>
          <p:cNvPr id="9" name="Rectangle : coins arrondis 27">
            <a:extLst>
              <a:ext uri="{FF2B5EF4-FFF2-40B4-BE49-F238E27FC236}">
                <a16:creationId xmlns:a16="http://schemas.microsoft.com/office/drawing/2014/main" id="{A7AA117C-BAAE-EC6E-FEEA-1971912C3B5A}"/>
              </a:ext>
            </a:extLst>
          </p:cNvPr>
          <p:cNvSpPr/>
          <p:nvPr/>
        </p:nvSpPr>
        <p:spPr>
          <a:xfrm>
            <a:off x="8218262" y="4874535"/>
            <a:ext cx="1428594" cy="395444"/>
          </a:xfrm>
          <a:prstGeom prst="roundRect">
            <a:avLst>
              <a:gd name="adj" fmla="val 50000"/>
            </a:avLst>
          </a:prstGeom>
          <a:noFill/>
          <a:ln w="3175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Accessibility Insights for Web</a:t>
            </a:r>
          </a:p>
        </p:txBody>
      </p:sp>
    </p:spTree>
    <p:extLst>
      <p:ext uri="{BB962C8B-B14F-4D97-AF65-F5344CB8AC3E}">
        <p14:creationId xmlns:p14="http://schemas.microsoft.com/office/powerpoint/2010/main" val="38826955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AF47BA-D22D-ADAB-7047-CCEDC7BC4A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ED6C270-F585-FE31-4CB8-A77A2B8EB7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686" y="283029"/>
            <a:ext cx="5943600" cy="2438400"/>
          </a:xfrm>
          <a:prstGeom prst="rect">
            <a:avLst/>
          </a:prstGeom>
        </p:spPr>
      </p:pic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3B4FC85-E286-E286-226E-2CB81A34F9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686" y="3048795"/>
            <a:ext cx="5943600" cy="3131820"/>
          </a:xfrm>
          <a:prstGeom prst="rect">
            <a:avLst/>
          </a:prstGeom>
        </p:spPr>
      </p:pic>
      <p:pic>
        <p:nvPicPr>
          <p:cNvPr id="6" name="Picture 5" descr="A picture containing text, electronics, computer, screenshot&#10;&#10;Description automatically generated">
            <a:extLst>
              <a:ext uri="{FF2B5EF4-FFF2-40B4-BE49-F238E27FC236}">
                <a16:creationId xmlns:a16="http://schemas.microsoft.com/office/drawing/2014/main" id="{AC88037C-EE69-28CA-8258-7EC18F2F0A5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041" t="2795" r="6249" b="4684"/>
          <a:stretch>
            <a:fillRect/>
          </a:stretch>
        </p:blipFill>
        <p:spPr>
          <a:xfrm>
            <a:off x="6849836" y="283029"/>
            <a:ext cx="4588328" cy="2465727"/>
          </a:xfrm>
          <a:prstGeom prst="rect">
            <a:avLst/>
          </a:prstGeom>
        </p:spPr>
      </p:pic>
      <p:pic>
        <p:nvPicPr>
          <p:cNvPr id="6146" name="Picture 2" descr="Assessment in Accessibility Insights for Web">
            <a:extLst>
              <a:ext uri="{FF2B5EF4-FFF2-40B4-BE49-F238E27FC236}">
                <a16:creationId xmlns:a16="http://schemas.microsoft.com/office/drawing/2014/main" id="{C172CC22-E37E-243D-C975-E10FC0B4CC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53"/>
          <a:stretch>
            <a:fillRect/>
          </a:stretch>
        </p:blipFill>
        <p:spPr bwMode="auto">
          <a:xfrm>
            <a:off x="6576142" y="3155793"/>
            <a:ext cx="5363162" cy="2917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42479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09115C-607A-5E47-32AB-83A8559095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7" descr="En bild som visar Färggrann, suddig, ljus&#10;&#10;Automatiskt genererad beskrivning">
            <a:extLst>
              <a:ext uri="{FF2B5EF4-FFF2-40B4-BE49-F238E27FC236}">
                <a16:creationId xmlns:a16="http://schemas.microsoft.com/office/drawing/2014/main" id="{663C95F0-5533-2D2F-E489-C036B18C74A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/>
          <a:stretch/>
        </p:blipFill>
        <p:spPr>
          <a:xfrm>
            <a:off x="-7492" y="0"/>
            <a:ext cx="12199491" cy="6858000"/>
          </a:xfrm>
          <a:prstGeom prst="rect">
            <a:avLst/>
          </a:prstGeom>
        </p:spPr>
      </p:pic>
      <p:sp>
        <p:nvSpPr>
          <p:cNvPr id="2" name="Text 2">
            <a:extLst>
              <a:ext uri="{FF2B5EF4-FFF2-40B4-BE49-F238E27FC236}">
                <a16:creationId xmlns:a16="http://schemas.microsoft.com/office/drawing/2014/main" id="{E5BC9C80-F380-BD79-F6B1-C58E9673C947}"/>
              </a:ext>
            </a:extLst>
          </p:cNvPr>
          <p:cNvSpPr/>
          <p:nvPr/>
        </p:nvSpPr>
        <p:spPr>
          <a:xfrm>
            <a:off x="3469404" y="2537588"/>
            <a:ext cx="4257577" cy="1291729"/>
          </a:xfrm>
          <a:prstGeom prst="rect">
            <a:avLst/>
          </a:prstGeom>
          <a:noFill/>
          <a:ln/>
        </p:spPr>
        <p:txBody>
          <a:bodyPr wrap="square" lIns="360000" tIns="360000" rIns="0" bIns="0" rtlCol="0" anchor="b"/>
          <a:lstStyle/>
          <a:p>
            <a:pPr marL="0" marR="0" lvl="0" indent="0" defTabSz="914400" eaLnBrk="1" fontAlgn="auto" latinLnBrk="0" hangingPunct="1">
              <a:lnSpc>
                <a:spcPts val="5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6000" b="0" i="0" u="none" strike="noStrike" kern="0" cap="none" spc="-15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srgbClr val="FF00FF"/>
                    </a:gs>
                  </a:gsLst>
                  <a:lin ang="0" scaled="0"/>
                </a:gradFill>
                <a:effectLst/>
                <a:uLnTx/>
                <a:uFillTx/>
                <a:latin typeface="Arial Regular" pitchFamily="34" charset="0"/>
                <a:ea typeface="Arial Regular" pitchFamily="34" charset="-122"/>
                <a:cs typeface="Arial Regular" pitchFamily="34" charset="-120"/>
              </a:rPr>
              <a:t>Code Demo</a:t>
            </a:r>
            <a:endParaRPr kumimoji="0" lang="en-IN" sz="6000" b="0" i="0" u="none" strike="noStrike" kern="0" cap="none" spc="-150" normalizeH="0" baseline="0" noProof="0" dirty="0">
              <a:ln>
                <a:noFill/>
              </a:ln>
              <a:gradFill>
                <a:gsLst>
                  <a:gs pos="0">
                    <a:prstClr val="white"/>
                  </a:gs>
                  <a:gs pos="100000">
                    <a:srgbClr val="FF00FF"/>
                  </a:gs>
                </a:gsLst>
                <a:lin ang="0" scaled="0"/>
              </a:gra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2242514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4F7462-FD96-B391-A70C-E9DE40AA25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49BA908-0224-A821-31AB-5CDB2D9FA4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174" y="551316"/>
            <a:ext cx="11849652" cy="5918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8965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4F263F-8DC6-BCEC-4B3A-F2028E537F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A72E0AF-7A64-1666-A8C9-9F1C28AF42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894" y="83747"/>
            <a:ext cx="11018433" cy="6500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6274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4A6D01-96E6-178A-8680-C8F9E332F4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98DE6AB-5F50-108E-9AAF-6DFB00AFEA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023" y="1374222"/>
            <a:ext cx="11697013" cy="3703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6323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509504-9257-A523-8C1A-E96FB90B38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637F57B-FB0A-0376-8E37-EF5F2A6D57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056" y="185806"/>
            <a:ext cx="10993943" cy="6243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5191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AD834C-17F0-07AE-CB41-08F6E7E922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Titre 288">
            <a:extLst>
              <a:ext uri="{FF2B5EF4-FFF2-40B4-BE49-F238E27FC236}">
                <a16:creationId xmlns:a16="http://schemas.microsoft.com/office/drawing/2014/main" id="{1BE67708-3CEB-BD57-832B-2102A29551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791" y="105793"/>
            <a:ext cx="2479636" cy="440872"/>
          </a:xfrm>
        </p:spPr>
        <p:txBody>
          <a:bodyPr/>
          <a:lstStyle/>
          <a:p>
            <a:r>
              <a:rPr lang="en-IN" noProof="0" dirty="0"/>
              <a:t>About Me…</a:t>
            </a:r>
          </a:p>
        </p:txBody>
      </p:sp>
      <p:pic>
        <p:nvPicPr>
          <p:cNvPr id="7" name="Espace réservé pour une image  6">
            <a:extLst>
              <a:ext uri="{FF2B5EF4-FFF2-40B4-BE49-F238E27FC236}">
                <a16:creationId xmlns:a16="http://schemas.microsoft.com/office/drawing/2014/main" id="{A22FA2D6-AF44-CE00-A4FE-55E4AEE5A604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81"/>
          <a:stretch/>
        </p:blipFill>
        <p:spPr>
          <a:xfrm>
            <a:off x="179938" y="636521"/>
            <a:ext cx="2479629" cy="2451364"/>
          </a:xfrm>
        </p:spPr>
      </p:pic>
      <p:sp>
        <p:nvSpPr>
          <p:cNvPr id="60" name="Espace réservé du texte 59">
            <a:extLst>
              <a:ext uri="{FF2B5EF4-FFF2-40B4-BE49-F238E27FC236}">
                <a16:creationId xmlns:a16="http://schemas.microsoft.com/office/drawing/2014/main" id="{1824FDFE-2F37-9138-3B27-78AD0F4299C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9109" y="3142607"/>
            <a:ext cx="2479636" cy="700174"/>
          </a:xfrm>
        </p:spPr>
        <p:txBody>
          <a:bodyPr/>
          <a:lstStyle/>
          <a:p>
            <a:r>
              <a:rPr lang="en-IN" sz="900" b="0" i="1" noProof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👋Hi, I am</a:t>
            </a:r>
          </a:p>
          <a:p>
            <a:r>
              <a:rPr lang="en-IN" sz="2400" b="0" noProof="0" dirty="0">
                <a:solidFill>
                  <a:srgbClr val="9D68F7"/>
                </a:solidFill>
              </a:rPr>
              <a:t>Himanshu Goel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B8A85A5-E448-D56D-1A3C-6BA108C1FB1B}"/>
              </a:ext>
            </a:extLst>
          </p:cNvPr>
          <p:cNvSpPr/>
          <p:nvPr/>
        </p:nvSpPr>
        <p:spPr>
          <a:xfrm>
            <a:off x="2891735" y="1690969"/>
            <a:ext cx="1691268" cy="671292"/>
          </a:xfrm>
          <a:prstGeom prst="rect">
            <a:avLst/>
          </a:prstGeom>
          <a:noFill/>
        </p:spPr>
        <p:txBody>
          <a:bodyPr wrap="square" lIns="360000" tIns="360000" rIns="0" bIns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00FF">
                        <a:lumMod val="20000"/>
                        <a:lumOff val="80000"/>
                      </a:srgbClr>
                    </a:gs>
                    <a:gs pos="100000">
                      <a:srgbClr val="FF00FF"/>
                    </a:gs>
                  </a:gsLst>
                  <a:lin ang="0" scaled="0"/>
                </a:gradFill>
                <a:effectLst/>
                <a:uLnTx/>
                <a:uFillTx/>
              </a:rPr>
              <a:t>Experience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F3D782F4-2AB4-463B-6A35-91D0AE60A6D9}"/>
              </a:ext>
            </a:extLst>
          </p:cNvPr>
          <p:cNvSpPr/>
          <p:nvPr/>
        </p:nvSpPr>
        <p:spPr>
          <a:xfrm>
            <a:off x="3040997" y="2611895"/>
            <a:ext cx="4419770" cy="3039294"/>
          </a:xfrm>
          <a:prstGeom prst="rect">
            <a:avLst/>
          </a:prstGeom>
          <a:noFill/>
        </p:spPr>
        <p:txBody>
          <a:bodyPr wrap="square" lIns="360000" tIns="0" rIns="0" bIns="0">
            <a:spAutoFit/>
          </a:bodyPr>
          <a:lstStyle/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IN" noProof="0" dirty="0">
                <a:solidFill>
                  <a:srgbClr val="FFFFFF"/>
                </a:solidFill>
                <a:latin typeface="Arial Regular" pitchFamily="34" charset="0"/>
                <a:ea typeface="Arial Regular" pitchFamily="34" charset="-122"/>
                <a:cs typeface="Arial Regular" pitchFamily="34" charset="-120"/>
              </a:rPr>
              <a:t>13+ years in web development</a:t>
            </a: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IN" noProof="0" dirty="0">
                <a:solidFill>
                  <a:srgbClr val="FFFFFF"/>
                </a:solidFill>
                <a:latin typeface="Arial Regular" pitchFamily="34" charset="0"/>
                <a:ea typeface="Arial Regular" pitchFamily="34" charset="-122"/>
                <a:cs typeface="Arial Regular" pitchFamily="34" charset="-120"/>
              </a:rPr>
              <a:t>Angular Expert Certified ⭐</a:t>
            </a: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IN" noProof="0" dirty="0">
                <a:solidFill>
                  <a:srgbClr val="FFFFFF"/>
                </a:solidFill>
                <a:latin typeface="Arial Regular" pitchFamily="34" charset="0"/>
                <a:ea typeface="Arial Regular" pitchFamily="34" charset="-122"/>
                <a:cs typeface="Arial Regular" pitchFamily="34" charset="-120"/>
              </a:rPr>
              <a:t>10+ years with Angular - from AngularJS to Angular 20</a:t>
            </a: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IN" noProof="0" dirty="0">
                <a:solidFill>
                  <a:srgbClr val="FFFFFF"/>
                </a:solidFill>
                <a:latin typeface="Arial Regular" pitchFamily="34" charset="0"/>
                <a:ea typeface="Arial Regular" pitchFamily="34" charset="-122"/>
                <a:cs typeface="Arial Regular" pitchFamily="34" charset="-120"/>
              </a:rPr>
              <a:t>Experienced in BFSI &amp; enterprise apps at Citibank, Deutsche Bank, &amp; Synechron</a:t>
            </a: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IN" noProof="0" dirty="0">
                <a:solidFill>
                  <a:srgbClr val="FFFFFF"/>
                </a:solidFill>
                <a:latin typeface="Arial Regular" pitchFamily="34" charset="0"/>
                <a:ea typeface="Arial Regular" pitchFamily="34" charset="-122"/>
                <a:cs typeface="Arial Regular" pitchFamily="34" charset="-120"/>
              </a:rPr>
              <a:t>Currently building low-code/no-code UI frameworks at SBS</a:t>
            </a: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endParaRPr lang="en-IN" sz="1050" noProof="0" dirty="0">
              <a:solidFill>
                <a:srgbClr val="FFFFFF"/>
              </a:solidFill>
              <a:latin typeface="Arial Regular" pitchFamily="34" charset="0"/>
              <a:ea typeface="Arial Regular" pitchFamily="34" charset="-122"/>
              <a:cs typeface="Arial Regular" pitchFamily="34" charset="-120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0ADD6B1-9C68-C8CC-F418-A301CE386222}"/>
              </a:ext>
            </a:extLst>
          </p:cNvPr>
          <p:cNvSpPr/>
          <p:nvPr/>
        </p:nvSpPr>
        <p:spPr>
          <a:xfrm>
            <a:off x="7645779" y="1695978"/>
            <a:ext cx="2654222" cy="671292"/>
          </a:xfrm>
          <a:prstGeom prst="rect">
            <a:avLst/>
          </a:prstGeom>
          <a:noFill/>
        </p:spPr>
        <p:txBody>
          <a:bodyPr wrap="square" lIns="360000" tIns="360000" rIns="0" bIns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2000" kern="0" noProof="0" dirty="0">
                <a:gradFill flip="none" rotWithShape="1">
                  <a:gsLst>
                    <a:gs pos="0">
                      <a:srgbClr val="FFC000">
                        <a:shade val="30000"/>
                        <a:satMod val="115000"/>
                      </a:srgbClr>
                    </a:gs>
                    <a:gs pos="50000">
                      <a:srgbClr val="FFC000">
                        <a:shade val="67500"/>
                        <a:satMod val="115000"/>
                      </a:srgbClr>
                    </a:gs>
                    <a:gs pos="100000">
                      <a:srgbClr val="FFC000">
                        <a:shade val="100000"/>
                        <a:satMod val="115000"/>
                      </a:srgbClr>
                    </a:gs>
                  </a:gsLst>
                  <a:lin ang="10800000" scaled="1"/>
                  <a:tileRect/>
                </a:gradFill>
              </a:rPr>
              <a:t>Hobbies &amp; Interests</a:t>
            </a:r>
            <a:endParaRPr kumimoji="0" lang="en-IN" sz="2000" b="0" i="0" u="none" strike="noStrike" kern="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FFC000">
                      <a:shade val="30000"/>
                      <a:satMod val="115000"/>
                    </a:srgbClr>
                  </a:gs>
                  <a:gs pos="50000">
                    <a:srgbClr val="FFC000">
                      <a:shade val="67500"/>
                      <a:satMod val="115000"/>
                    </a:srgbClr>
                  </a:gs>
                  <a:gs pos="100000">
                    <a:srgbClr val="FFC000">
                      <a:shade val="100000"/>
                      <a:satMod val="115000"/>
                    </a:srgbClr>
                  </a:gs>
                </a:gsLst>
                <a:lin ang="10800000" scaled="1"/>
                <a:tileRect/>
              </a:gradFill>
              <a:effectLst/>
              <a:uLnTx/>
              <a:uFillTx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A9A8F743-2EC6-83CE-D847-3352376AAB5F}"/>
              </a:ext>
            </a:extLst>
          </p:cNvPr>
          <p:cNvSpPr/>
          <p:nvPr/>
        </p:nvSpPr>
        <p:spPr>
          <a:xfrm>
            <a:off x="7743811" y="2611895"/>
            <a:ext cx="4179013" cy="2246769"/>
          </a:xfrm>
          <a:prstGeom prst="rect">
            <a:avLst/>
          </a:prstGeom>
          <a:noFill/>
        </p:spPr>
        <p:txBody>
          <a:bodyPr wrap="square" lIns="360000" tIns="0" rIns="0" bIns="0">
            <a:spAutoFit/>
          </a:bodyPr>
          <a:lstStyle/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IN" noProof="0" dirty="0">
                <a:solidFill>
                  <a:srgbClr val="FFFFFF"/>
                </a:solidFill>
                <a:latin typeface="Arial Regular" pitchFamily="34" charset="0"/>
                <a:ea typeface="Arial Regular" pitchFamily="34" charset="-122"/>
                <a:cs typeface="Arial Regular" pitchFamily="34" charset="-120"/>
              </a:rPr>
              <a:t>Building side-projects</a:t>
            </a: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IN" noProof="0" dirty="0">
                <a:solidFill>
                  <a:srgbClr val="FFFFFF"/>
                </a:solidFill>
                <a:latin typeface="Arial Regular" pitchFamily="34" charset="0"/>
                <a:ea typeface="Arial Regular" pitchFamily="34" charset="-122"/>
                <a:cs typeface="Arial Regular" pitchFamily="34" charset="-120"/>
              </a:rPr>
              <a:t>Writing blogs &amp; sharing tech insights</a:t>
            </a: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IN" noProof="0" dirty="0">
                <a:solidFill>
                  <a:srgbClr val="FFFFFF"/>
                </a:solidFill>
                <a:latin typeface="Arial Regular" pitchFamily="34" charset="0"/>
                <a:ea typeface="Arial Regular" pitchFamily="34" charset="-122"/>
                <a:cs typeface="Arial Regular" pitchFamily="34" charset="-120"/>
              </a:rPr>
              <a:t>Attending meetups &amp; conferences</a:t>
            </a: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IN" noProof="0" dirty="0">
                <a:solidFill>
                  <a:srgbClr val="FFFFFF"/>
                </a:solidFill>
                <a:latin typeface="Arial Regular" pitchFamily="34" charset="0"/>
                <a:ea typeface="Arial Regular" pitchFamily="34" charset="-122"/>
                <a:cs typeface="Arial Regular" pitchFamily="34" charset="-120"/>
              </a:rPr>
              <a:t>Watching movies &amp; playing PC games</a:t>
            </a: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IN" noProof="0" dirty="0">
                <a:solidFill>
                  <a:srgbClr val="FFFFFF"/>
                </a:solidFill>
                <a:latin typeface="Arial Regular" pitchFamily="34" charset="0"/>
                <a:ea typeface="Arial Regular" pitchFamily="34" charset="-122"/>
                <a:cs typeface="Arial Regular" pitchFamily="34" charset="-120"/>
              </a:rPr>
              <a:t>Travelling &amp; trying new cuisines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7CCA5AC-14AB-0470-48A2-FB616B51D3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3010" y="1226218"/>
            <a:ext cx="673254" cy="673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B0FC0D76-6B6E-FFEC-F6C1-CAF8E9356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5897" y="1284424"/>
            <a:ext cx="577779" cy="577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0" name="Connecteur droit 17">
            <a:extLst>
              <a:ext uri="{FF2B5EF4-FFF2-40B4-BE49-F238E27FC236}">
                <a16:creationId xmlns:a16="http://schemas.microsoft.com/office/drawing/2014/main" id="{F36B308D-729A-1F72-B070-813808937366}"/>
              </a:ext>
            </a:extLst>
          </p:cNvPr>
          <p:cNvCxnSpPr>
            <a:cxnSpLocks/>
          </p:cNvCxnSpPr>
          <p:nvPr/>
        </p:nvCxnSpPr>
        <p:spPr>
          <a:xfrm>
            <a:off x="7602287" y="998339"/>
            <a:ext cx="0" cy="465285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4" name="Espace réservé du texte 3">
            <a:extLst>
              <a:ext uri="{FF2B5EF4-FFF2-40B4-BE49-F238E27FC236}">
                <a16:creationId xmlns:a16="http://schemas.microsoft.com/office/drawing/2014/main" id="{26813569-0C2F-0C58-03E6-20B7F1F0F049}"/>
              </a:ext>
            </a:extLst>
          </p:cNvPr>
          <p:cNvSpPr txBox="1">
            <a:spLocks/>
          </p:cNvSpPr>
          <p:nvPr/>
        </p:nvSpPr>
        <p:spPr>
          <a:xfrm>
            <a:off x="920154" y="3567210"/>
            <a:ext cx="1623657" cy="446314"/>
          </a:xfrm>
          <a:prstGeom prst="rect">
            <a:avLst/>
          </a:prstGeom>
        </p:spPr>
        <p:txBody>
          <a:bodyPr vert="horz" lIns="0" tIns="72000" rIns="91440" bIns="72000" rtlCol="0">
            <a:noAutofit/>
          </a:bodyPr>
          <a:lstStyle>
            <a:lvl1pPr marL="88900" indent="-889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SzPct val="100000"/>
              <a:buFont typeface="Century Gothic" panose="020B0502020202020204" pitchFamily="34" charset="0"/>
              <a:buChar char=" "/>
              <a:defRPr sz="16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42913" indent="-1809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bg1"/>
              </a:buClr>
              <a:buFont typeface="Arial" panose="020B0604020202020204" pitchFamily="34" charset="0"/>
              <a:buChar char="•"/>
              <a:defRPr sz="14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723900" indent="-1809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1200" b="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95350" indent="-176213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166813" indent="-1809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79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100" i="1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430"/>
              </a:lnSpc>
              <a:buNone/>
            </a:pPr>
            <a:r>
              <a:rPr lang="en-IN" sz="1050" noProof="0" dirty="0">
                <a:solidFill>
                  <a:schemeClr val="accent6">
                    <a:lumMod val="75000"/>
                  </a:schemeClr>
                </a:solidFill>
                <a:latin typeface="Arial Regular" pitchFamily="34" charset="0"/>
                <a:ea typeface="Arial Regular" pitchFamily="34" charset="-122"/>
                <a:cs typeface="Arial Regular" pitchFamily="34" charset="-120"/>
              </a:rPr>
              <a:t>Architect @ SBS, Noida</a:t>
            </a:r>
            <a:endParaRPr lang="en-IN" sz="1050" noProof="0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280" name="Picture 279">
            <a:extLst>
              <a:ext uri="{FF2B5EF4-FFF2-40B4-BE49-F238E27FC236}">
                <a16:creationId xmlns:a16="http://schemas.microsoft.com/office/drawing/2014/main" id="{BB023710-5036-6617-B011-196CAD9BFE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288" y="5715661"/>
            <a:ext cx="511689" cy="372137"/>
          </a:xfrm>
          <a:prstGeom prst="rect">
            <a:avLst/>
          </a:prstGeom>
        </p:spPr>
      </p:pic>
      <p:pic>
        <p:nvPicPr>
          <p:cNvPr id="282" name="Picture 281">
            <a:extLst>
              <a:ext uri="{FF2B5EF4-FFF2-40B4-BE49-F238E27FC236}">
                <a16:creationId xmlns:a16="http://schemas.microsoft.com/office/drawing/2014/main" id="{2F614032-C2E4-C4EB-0A93-E3ABCB0E02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552" y="6298509"/>
            <a:ext cx="711911" cy="277068"/>
          </a:xfrm>
          <a:prstGeom prst="rect">
            <a:avLst/>
          </a:prstGeom>
        </p:spPr>
      </p:pic>
      <p:pic>
        <p:nvPicPr>
          <p:cNvPr id="284" name="Picture 283">
            <a:extLst>
              <a:ext uri="{FF2B5EF4-FFF2-40B4-BE49-F238E27FC236}">
                <a16:creationId xmlns:a16="http://schemas.microsoft.com/office/drawing/2014/main" id="{2E61644F-48BE-969F-7EE0-EB51D80AA4C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7996" y="5213331"/>
            <a:ext cx="196671" cy="195893"/>
          </a:xfrm>
          <a:prstGeom prst="rect">
            <a:avLst/>
          </a:prstGeom>
        </p:spPr>
      </p:pic>
      <p:sp>
        <p:nvSpPr>
          <p:cNvPr id="287" name="TextBox 286">
            <a:extLst>
              <a:ext uri="{FF2B5EF4-FFF2-40B4-BE49-F238E27FC236}">
                <a16:creationId xmlns:a16="http://schemas.microsoft.com/office/drawing/2014/main" id="{6205CE6C-4483-6BFC-5EED-DB4C9D4B616F}"/>
              </a:ext>
            </a:extLst>
          </p:cNvPr>
          <p:cNvSpPr txBox="1"/>
          <p:nvPr/>
        </p:nvSpPr>
        <p:spPr>
          <a:xfrm>
            <a:off x="15223" y="6496154"/>
            <a:ext cx="310941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sz="1050" noProof="0" dirty="0">
                <a:solidFill>
                  <a:schemeClr val="bg1">
                    <a:lumMod val="50000"/>
                  </a:schemeClr>
                </a:solidFill>
                <a:hlinkClick r:id="rId9"/>
              </a:rPr>
              <a:t>https://www.linkedin.com/in/himanshu-goel-mca/</a:t>
            </a:r>
            <a:endParaRPr lang="en-IN" sz="1050" noProof="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90" name="TextBox 289">
            <a:extLst>
              <a:ext uri="{FF2B5EF4-FFF2-40B4-BE49-F238E27FC236}">
                <a16:creationId xmlns:a16="http://schemas.microsoft.com/office/drawing/2014/main" id="{30698A5D-971C-51B0-679C-78215FBF6531}"/>
              </a:ext>
            </a:extLst>
          </p:cNvPr>
          <p:cNvSpPr txBox="1"/>
          <p:nvPr/>
        </p:nvSpPr>
        <p:spPr>
          <a:xfrm>
            <a:off x="36738" y="6034761"/>
            <a:ext cx="221745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sz="1050" noProof="0" dirty="0">
                <a:solidFill>
                  <a:schemeClr val="bg1">
                    <a:lumMod val="50000"/>
                  </a:schemeClr>
                </a:solidFill>
                <a:hlinkClick r:id="rId10"/>
              </a:rPr>
              <a:t>https://github.com/HimanshuGoel/</a:t>
            </a:r>
            <a:endParaRPr lang="en-IN" sz="1050" noProof="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91" name="TextBox 290">
            <a:extLst>
              <a:ext uri="{FF2B5EF4-FFF2-40B4-BE49-F238E27FC236}">
                <a16:creationId xmlns:a16="http://schemas.microsoft.com/office/drawing/2014/main" id="{05C90461-9EDB-BA09-BEF8-1941AC1DFEC5}"/>
              </a:ext>
            </a:extLst>
          </p:cNvPr>
          <p:cNvSpPr txBox="1"/>
          <p:nvPr/>
        </p:nvSpPr>
        <p:spPr>
          <a:xfrm>
            <a:off x="48614" y="5387824"/>
            <a:ext cx="208558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sz="1050" noProof="0" dirty="0">
                <a:solidFill>
                  <a:schemeClr val="bg1">
                    <a:lumMod val="50000"/>
                  </a:schemeClr>
                </a:solidFill>
                <a:hlinkClick r:id="rId11"/>
              </a:rPr>
              <a:t>https://x.com/himanshugoelmca</a:t>
            </a:r>
            <a:endParaRPr lang="en-IN" sz="1050" noProof="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4414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0A449E-4CE5-C86D-D9FF-6910CD7FC8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BD891A9-EE1A-ACF4-06DA-3F68490238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897" y="1147120"/>
            <a:ext cx="11734205" cy="5363857"/>
          </a:xfrm>
          <a:prstGeom prst="rect">
            <a:avLst/>
          </a:prstGeom>
        </p:spPr>
      </p:pic>
      <p:sp>
        <p:nvSpPr>
          <p:cNvPr id="2" name="Text 2">
            <a:extLst>
              <a:ext uri="{FF2B5EF4-FFF2-40B4-BE49-F238E27FC236}">
                <a16:creationId xmlns:a16="http://schemas.microsoft.com/office/drawing/2014/main" id="{0A1931D6-ACF7-5A7B-5088-9DB929406909}"/>
              </a:ext>
            </a:extLst>
          </p:cNvPr>
          <p:cNvSpPr/>
          <p:nvPr/>
        </p:nvSpPr>
        <p:spPr>
          <a:xfrm>
            <a:off x="-160020" y="195508"/>
            <a:ext cx="8405949" cy="680087"/>
          </a:xfrm>
          <a:prstGeom prst="rect">
            <a:avLst/>
          </a:prstGeom>
          <a:noFill/>
          <a:ln/>
        </p:spPr>
        <p:txBody>
          <a:bodyPr wrap="square" lIns="360000" tIns="360000" rIns="0" bIns="0" rtlCol="0" anchor="b"/>
          <a:lstStyle/>
          <a:p>
            <a:pPr lvl="0">
              <a:lnSpc>
                <a:spcPts val="5700"/>
              </a:lnSpc>
              <a:defRPr/>
            </a:pPr>
            <a:r>
              <a:rPr lang="en-US" sz="2400" kern="0" spc="-150" dirty="0">
                <a:solidFill>
                  <a:schemeClr val="bg1">
                    <a:lumMod val="85000"/>
                  </a:schemeClr>
                </a:solidFill>
                <a:latin typeface="Arial Regular" pitchFamily="34" charset="0"/>
                <a:ea typeface="Arial Regular" pitchFamily="34" charset="-122"/>
                <a:cs typeface="Arial Regular" pitchFamily="34" charset="-120"/>
              </a:rPr>
              <a:t>Why the Difference – </a:t>
            </a:r>
            <a:r>
              <a:rPr lang="en-US" sz="2400" kern="0" spc="-150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 Regular" pitchFamily="34" charset="0"/>
                <a:ea typeface="Arial Regular" pitchFamily="34" charset="-122"/>
                <a:cs typeface="Arial Regular" pitchFamily="34" charset="-120"/>
              </a:rPr>
              <a:t>WAVE</a:t>
            </a:r>
            <a:r>
              <a:rPr lang="en-US" sz="2400" kern="0" spc="-150" dirty="0">
                <a:solidFill>
                  <a:schemeClr val="bg1">
                    <a:lumMod val="85000"/>
                  </a:schemeClr>
                </a:solidFill>
                <a:latin typeface="Arial Regular" pitchFamily="34" charset="0"/>
                <a:ea typeface="Arial Regular" pitchFamily="34" charset="-122"/>
                <a:cs typeface="Arial Regular" pitchFamily="34" charset="-120"/>
              </a:rPr>
              <a:t> Strictly Follows </a:t>
            </a:r>
            <a:r>
              <a:rPr lang="en-US" sz="2400" kern="0" spc="-150" dirty="0">
                <a:solidFill>
                  <a:srgbClr val="00B050"/>
                </a:solidFill>
                <a:latin typeface="Arial Regular" pitchFamily="34" charset="0"/>
                <a:ea typeface="Arial Regular" pitchFamily="34" charset="-122"/>
                <a:cs typeface="Arial Regular" pitchFamily="34" charset="-120"/>
              </a:rPr>
              <a:t>WCAG</a:t>
            </a:r>
            <a:r>
              <a:rPr lang="en-US" sz="2400" kern="0" spc="-150" dirty="0">
                <a:solidFill>
                  <a:schemeClr val="bg1">
                    <a:lumMod val="85000"/>
                  </a:schemeClr>
                </a:solidFill>
                <a:latin typeface="Arial Regular" pitchFamily="34" charset="0"/>
                <a:ea typeface="Arial Regular" pitchFamily="34" charset="-122"/>
                <a:cs typeface="Arial Regular" pitchFamily="34" charset="-120"/>
              </a:rPr>
              <a:t> (Not </a:t>
            </a:r>
            <a:r>
              <a:rPr lang="en-US" sz="2400" kern="0" spc="-15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 Regular" pitchFamily="34" charset="0"/>
                <a:ea typeface="Arial Regular" pitchFamily="34" charset="-122"/>
                <a:cs typeface="Arial Regular" pitchFamily="34" charset="-120"/>
              </a:rPr>
              <a:t>axe-core</a:t>
            </a:r>
            <a:r>
              <a:rPr lang="en-US" sz="2400" kern="0" spc="-150" dirty="0">
                <a:solidFill>
                  <a:schemeClr val="bg1">
                    <a:lumMod val="85000"/>
                  </a:schemeClr>
                </a:solidFill>
                <a:latin typeface="Arial Regular" pitchFamily="34" charset="0"/>
                <a:ea typeface="Arial Regular" pitchFamily="34" charset="-122"/>
                <a:cs typeface="Arial Regular" pitchFamily="34" charset="-120"/>
              </a:rPr>
              <a:t>)</a:t>
            </a:r>
            <a:endParaRPr kumimoji="0" lang="en-IN" sz="2400" b="0" i="0" u="none" strike="noStrike" kern="0" cap="none" spc="-150" normalizeH="0" baseline="0" noProof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3616131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E9CCEF-3082-B8DC-21C1-5BA7381BF0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E900701-BA10-4A5D-6469-22E8F44787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97" y="1322614"/>
            <a:ext cx="11780406" cy="5200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7646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B8CEDA-1380-51C6-7BBB-FC523E1D5F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7" descr="En bild som visar Färggrann, suddig, ljus&#10;&#10;Automatiskt genererad beskrivning">
            <a:extLst>
              <a:ext uri="{FF2B5EF4-FFF2-40B4-BE49-F238E27FC236}">
                <a16:creationId xmlns:a16="http://schemas.microsoft.com/office/drawing/2014/main" id="{62A9E414-AF1F-526A-E52C-37C3E4981C7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/>
          <a:stretch/>
        </p:blipFill>
        <p:spPr>
          <a:xfrm>
            <a:off x="-7492" y="0"/>
            <a:ext cx="12199491" cy="6858000"/>
          </a:xfrm>
          <a:prstGeom prst="rect">
            <a:avLst/>
          </a:prstGeom>
        </p:spPr>
      </p:pic>
      <p:sp>
        <p:nvSpPr>
          <p:cNvPr id="2" name="Text 2">
            <a:extLst>
              <a:ext uri="{FF2B5EF4-FFF2-40B4-BE49-F238E27FC236}">
                <a16:creationId xmlns:a16="http://schemas.microsoft.com/office/drawing/2014/main" id="{86700BFF-883E-D299-68D7-6891C5612918}"/>
              </a:ext>
            </a:extLst>
          </p:cNvPr>
          <p:cNvSpPr/>
          <p:nvPr/>
        </p:nvSpPr>
        <p:spPr>
          <a:xfrm>
            <a:off x="1836221" y="2632018"/>
            <a:ext cx="8196349" cy="1082940"/>
          </a:xfrm>
          <a:prstGeom prst="rect">
            <a:avLst/>
          </a:prstGeom>
          <a:noFill/>
          <a:ln/>
        </p:spPr>
        <p:txBody>
          <a:bodyPr wrap="square" lIns="360000" tIns="360000" rIns="0" bIns="0" rtlCol="0" anchor="b"/>
          <a:lstStyle/>
          <a:p>
            <a:pPr marL="0" marR="0" lvl="0" indent="0" defTabSz="914400" eaLnBrk="1" fontAlgn="auto" latinLnBrk="0" hangingPunct="1">
              <a:lnSpc>
                <a:spcPts val="5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6000" b="0" i="0" u="none" strike="noStrike" kern="0" cap="none" spc="-15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srgbClr val="FF00FF"/>
                    </a:gs>
                  </a:gsLst>
                  <a:lin ang="0" scaled="0"/>
                </a:gradFill>
                <a:effectLst/>
                <a:uLnTx/>
                <a:uFillTx/>
                <a:latin typeface="Arial Regular" pitchFamily="34" charset="0"/>
                <a:ea typeface="Arial Regular" pitchFamily="34" charset="-122"/>
                <a:cs typeface="Arial Regular" pitchFamily="34" charset="-120"/>
              </a:rPr>
              <a:t>AI Meets Accessibility</a:t>
            </a:r>
            <a:endParaRPr kumimoji="0" lang="en-IN" sz="6000" b="0" i="0" u="none" strike="noStrike" kern="0" cap="none" spc="-150" normalizeH="0" baseline="0" noProof="0" dirty="0">
              <a:ln>
                <a:noFill/>
              </a:ln>
              <a:gradFill>
                <a:gsLst>
                  <a:gs pos="0">
                    <a:prstClr val="white"/>
                  </a:gs>
                  <a:gs pos="100000">
                    <a:srgbClr val="FF00FF"/>
                  </a:gs>
                </a:gsLst>
                <a:lin ang="0" scaled="0"/>
              </a:gra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5048697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95D8E4-F483-C88D-BBBA-D94D9206B1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7281CF3C-3177-4052-A6A2-BD573399CA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068" y="231776"/>
            <a:ext cx="11597132" cy="490116"/>
          </a:xfrm>
        </p:spPr>
        <p:txBody>
          <a:bodyPr/>
          <a:lstStyle/>
          <a:p>
            <a:r>
              <a:rPr kumimoji="0" lang="en-US" sz="2800" b="0" i="0" u="none" strike="noStrike" kern="1200" cap="none" spc="0" normalizeH="0" baseline="0" dirty="0">
                <a:ln>
                  <a:noFill/>
                </a:ln>
                <a:gradFill>
                  <a:gsLst>
                    <a:gs pos="29000">
                      <a:srgbClr val="02FFD3"/>
                    </a:gs>
                    <a:gs pos="65000">
                      <a:srgbClr val="22B5FF"/>
                    </a:gs>
                  </a:gsLst>
                  <a:lin ang="0" scaled="0"/>
                </a:gradFill>
                <a:effectLst/>
                <a:uLnTx/>
                <a:uFillTx/>
                <a:latin typeface="Arial"/>
                <a:ea typeface="+mj-ea"/>
                <a:cs typeface="+mj-cs"/>
              </a:rPr>
              <a:t>How AI is Breaking Accessibility Barriers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3" name="Rectangle : coins arrondis 42">
            <a:extLst>
              <a:ext uri="{FF2B5EF4-FFF2-40B4-BE49-F238E27FC236}">
                <a16:creationId xmlns:a16="http://schemas.microsoft.com/office/drawing/2014/main" id="{26FBD0BB-60C9-4D06-A8DB-E230E3E2DFB0}"/>
              </a:ext>
            </a:extLst>
          </p:cNvPr>
          <p:cNvSpPr/>
          <p:nvPr/>
        </p:nvSpPr>
        <p:spPr>
          <a:xfrm>
            <a:off x="290068" y="922712"/>
            <a:ext cx="10915488" cy="5094595"/>
          </a:xfrm>
          <a:prstGeom prst="roundRect">
            <a:avLst>
              <a:gd name="adj" fmla="val 6803"/>
            </a:avLst>
          </a:prstGeom>
          <a:solidFill>
            <a:sysClr val="windowText" lastClr="000000">
              <a:lumMod val="95000"/>
              <a:lumOff val="5000"/>
              <a:alpha val="60000"/>
            </a:sysClr>
          </a:solidFill>
          <a:ln w="6350" cap="flat" cmpd="sng" algn="ctr">
            <a:gradFill>
              <a:gsLst>
                <a:gs pos="19000">
                  <a:srgbClr val="FF15B1">
                    <a:lumMod val="5000"/>
                    <a:lumOff val="95000"/>
                    <a:alpha val="91000"/>
                  </a:srgbClr>
                </a:gs>
                <a:gs pos="0">
                  <a:sysClr val="windowText" lastClr="000000">
                    <a:lumMod val="65000"/>
                    <a:lumOff val="35000"/>
                    <a:alpha val="19696"/>
                  </a:sysClr>
                </a:gs>
                <a:gs pos="100000">
                  <a:sysClr val="windowText" lastClr="000000">
                    <a:lumMod val="75000"/>
                    <a:lumOff val="25000"/>
                    <a:alpha val="29843"/>
                  </a:sysClr>
                </a:gs>
                <a:gs pos="47000">
                  <a:sysClr val="window" lastClr="FFFFFF">
                    <a:lumMod val="65000"/>
                    <a:alpha val="27845"/>
                  </a:sysClr>
                </a:gs>
                <a:gs pos="72000">
                  <a:sysClr val="window" lastClr="FFFFFF">
                    <a:lumMod val="75000"/>
                    <a:alpha val="26101"/>
                  </a:sysClr>
                </a:gs>
              </a:gsLst>
              <a:lin ang="1200000" scaled="0"/>
            </a:gra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</a:p>
        </p:txBody>
      </p:sp>
      <p:grpSp>
        <p:nvGrpSpPr>
          <p:cNvPr id="61" name="Groupe 60">
            <a:extLst>
              <a:ext uri="{FF2B5EF4-FFF2-40B4-BE49-F238E27FC236}">
                <a16:creationId xmlns:a16="http://schemas.microsoft.com/office/drawing/2014/main" id="{F92F481C-E6BE-8028-7B13-8873ED9AC552}"/>
              </a:ext>
            </a:extLst>
          </p:cNvPr>
          <p:cNvGrpSpPr/>
          <p:nvPr/>
        </p:nvGrpSpPr>
        <p:grpSpPr>
          <a:xfrm>
            <a:off x="625934" y="1192859"/>
            <a:ext cx="2183875" cy="2131675"/>
            <a:chOff x="1436202" y="1544092"/>
            <a:chExt cx="1325539" cy="1585757"/>
          </a:xfrm>
        </p:grpSpPr>
        <p:sp>
          <p:nvSpPr>
            <p:cNvPr id="62" name="Rectangle : coins arrondis 61">
              <a:extLst>
                <a:ext uri="{FF2B5EF4-FFF2-40B4-BE49-F238E27FC236}">
                  <a16:creationId xmlns:a16="http://schemas.microsoft.com/office/drawing/2014/main" id="{A9C0D255-49AD-597B-D7AF-0DCBB2BD6C67}"/>
                </a:ext>
              </a:extLst>
            </p:cNvPr>
            <p:cNvSpPr/>
            <p:nvPr/>
          </p:nvSpPr>
          <p:spPr>
            <a:xfrm>
              <a:off x="1436202" y="1544092"/>
              <a:ext cx="1325539" cy="1585757"/>
            </a:xfrm>
            <a:prstGeom prst="roundRect">
              <a:avLst>
                <a:gd name="adj" fmla="val 5814"/>
              </a:avLst>
            </a:prstGeom>
            <a:gradFill flip="none" rotWithShape="1">
              <a:gsLst>
                <a:gs pos="57000">
                  <a:sysClr val="windowText" lastClr="000000"/>
                </a:gs>
                <a:gs pos="26000">
                  <a:sysClr val="windowText" lastClr="000000"/>
                </a:gs>
                <a:gs pos="0">
                  <a:srgbClr val="02FFD3">
                    <a:alpha val="27000"/>
                  </a:srgbClr>
                </a:gs>
                <a:gs pos="100000">
                  <a:srgbClr val="02FFD3"/>
                </a:gs>
                <a:gs pos="81000">
                  <a:srgbClr val="22B5FF">
                    <a:alpha val="54556"/>
                  </a:srgbClr>
                </a:gs>
              </a:gsLst>
              <a:path path="circle">
                <a:fillToRect l="100000" b="100000"/>
              </a:path>
              <a:tileRect t="-100000" r="-100000"/>
            </a:gradFill>
            <a:ln w="1905" cap="flat" cmpd="sng" algn="ctr">
              <a:solidFill>
                <a:sysClr val="windowText" lastClr="000000">
                  <a:lumMod val="85000"/>
                  <a:lumOff val="1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3" name="ZoneTexte 62">
              <a:extLst>
                <a:ext uri="{FF2B5EF4-FFF2-40B4-BE49-F238E27FC236}">
                  <a16:creationId xmlns:a16="http://schemas.microsoft.com/office/drawing/2014/main" id="{4AB4D944-739B-E911-AA7B-1C3235EB4E56}"/>
                </a:ext>
              </a:extLst>
            </p:cNvPr>
            <p:cNvSpPr txBox="1"/>
            <p:nvPr/>
          </p:nvSpPr>
          <p:spPr>
            <a:xfrm>
              <a:off x="1583911" y="2377790"/>
              <a:ext cx="1030120" cy="4121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rPr>
                <a:t>Tools like Google’s Project Relate, MS AI for Accessibility</a:t>
              </a:r>
            </a:p>
          </p:txBody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C1F350B9-84DE-F918-89A4-CDEAD6AE6D55}"/>
              </a:ext>
            </a:extLst>
          </p:cNvPr>
          <p:cNvSpPr/>
          <p:nvPr/>
        </p:nvSpPr>
        <p:spPr>
          <a:xfrm>
            <a:off x="429788" y="1298183"/>
            <a:ext cx="2298377" cy="794403"/>
          </a:xfrm>
          <a:prstGeom prst="rect">
            <a:avLst/>
          </a:prstGeom>
          <a:noFill/>
        </p:spPr>
        <p:txBody>
          <a:bodyPr wrap="square" lIns="360000" tIns="360000" rIns="0" bIns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dirty="0">
                <a:ln>
                  <a:noFill/>
                </a:ln>
                <a:gradFill>
                  <a:gsLst>
                    <a:gs pos="0">
                      <a:srgbClr val="FF00FF">
                        <a:lumMod val="20000"/>
                        <a:lumOff val="80000"/>
                      </a:srgbClr>
                    </a:gs>
                    <a:gs pos="100000">
                      <a:srgbClr val="FF00FF"/>
                    </a:gs>
                  </a:gsLst>
                  <a:lin ang="0" scaled="0"/>
                </a:gradFill>
                <a:effectLst/>
                <a:uLnTx/>
                <a:uFillTx/>
              </a:rPr>
              <a:t>Sign </a:t>
            </a:r>
            <a:r>
              <a:rPr lang="en-US" sz="1400" kern="0" dirty="0">
                <a:gradFill>
                  <a:gsLst>
                    <a:gs pos="0">
                      <a:srgbClr val="FF00FF">
                        <a:lumMod val="20000"/>
                        <a:lumOff val="80000"/>
                      </a:srgbClr>
                    </a:gs>
                    <a:gs pos="100000">
                      <a:srgbClr val="FF00FF"/>
                    </a:gs>
                  </a:gsLst>
                  <a:lin ang="0" scaled="0"/>
                </a:gradFill>
              </a:rPr>
              <a:t>Language to Voice/Chat</a:t>
            </a:r>
            <a:endParaRPr kumimoji="0" lang="en-US" sz="1400" b="0" i="0" u="none" strike="noStrike" kern="0" cap="none" spc="0" normalizeH="0" baseline="0" dirty="0">
              <a:ln>
                <a:noFill/>
              </a:ln>
              <a:gradFill>
                <a:gsLst>
                  <a:gs pos="0">
                    <a:srgbClr val="FF00FF">
                      <a:lumMod val="20000"/>
                      <a:lumOff val="80000"/>
                    </a:srgbClr>
                  </a:gs>
                  <a:gs pos="100000">
                    <a:srgbClr val="FF00FF"/>
                  </a:gs>
                </a:gsLst>
                <a:lin ang="0" scaled="0"/>
              </a:gradFill>
              <a:effectLst/>
              <a:uLnTx/>
              <a:uFillTx/>
            </a:endParaRPr>
          </a:p>
        </p:txBody>
      </p:sp>
      <p:pic>
        <p:nvPicPr>
          <p:cNvPr id="45" name="Graphique 32">
            <a:extLst>
              <a:ext uri="{FF2B5EF4-FFF2-40B4-BE49-F238E27FC236}">
                <a16:creationId xmlns:a16="http://schemas.microsoft.com/office/drawing/2014/main" id="{3A60997E-1BBD-C5E4-87B3-900049D3C9A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26024" y="1319523"/>
            <a:ext cx="472375" cy="276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1003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E36D1E-938A-DDB1-EFCF-54C96A71F7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9CBD85C6-7197-5600-1D1E-15B096866F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068" y="231776"/>
            <a:ext cx="11597132" cy="490116"/>
          </a:xfrm>
        </p:spPr>
        <p:txBody>
          <a:bodyPr/>
          <a:lstStyle/>
          <a:p>
            <a:r>
              <a:rPr kumimoji="0" lang="en-US" sz="2800" b="0" i="0" u="none" strike="noStrike" kern="1200" cap="none" spc="0" normalizeH="0" baseline="0" dirty="0">
                <a:ln>
                  <a:noFill/>
                </a:ln>
                <a:gradFill>
                  <a:gsLst>
                    <a:gs pos="29000">
                      <a:srgbClr val="02FFD3"/>
                    </a:gs>
                    <a:gs pos="65000">
                      <a:srgbClr val="22B5FF"/>
                    </a:gs>
                  </a:gsLst>
                  <a:lin ang="0" scaled="0"/>
                </a:gradFill>
                <a:effectLst/>
                <a:uLnTx/>
                <a:uFillTx/>
                <a:latin typeface="Arial"/>
                <a:ea typeface="+mj-ea"/>
                <a:cs typeface="+mj-cs"/>
              </a:rPr>
              <a:t>How AI is Breaking Accessibility Barriers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3" name="Rectangle : coins arrondis 42">
            <a:extLst>
              <a:ext uri="{FF2B5EF4-FFF2-40B4-BE49-F238E27FC236}">
                <a16:creationId xmlns:a16="http://schemas.microsoft.com/office/drawing/2014/main" id="{70242DA1-282E-E6E7-ACB6-397A4E3AD1FE}"/>
              </a:ext>
            </a:extLst>
          </p:cNvPr>
          <p:cNvSpPr/>
          <p:nvPr/>
        </p:nvSpPr>
        <p:spPr>
          <a:xfrm>
            <a:off x="290068" y="922712"/>
            <a:ext cx="10915488" cy="5094595"/>
          </a:xfrm>
          <a:prstGeom prst="roundRect">
            <a:avLst>
              <a:gd name="adj" fmla="val 6803"/>
            </a:avLst>
          </a:prstGeom>
          <a:solidFill>
            <a:sysClr val="windowText" lastClr="000000">
              <a:lumMod val="95000"/>
              <a:lumOff val="5000"/>
              <a:alpha val="60000"/>
            </a:sysClr>
          </a:solidFill>
          <a:ln w="6350" cap="flat" cmpd="sng" algn="ctr">
            <a:gradFill>
              <a:gsLst>
                <a:gs pos="19000">
                  <a:srgbClr val="FF15B1">
                    <a:lumMod val="5000"/>
                    <a:lumOff val="95000"/>
                    <a:alpha val="91000"/>
                  </a:srgbClr>
                </a:gs>
                <a:gs pos="0">
                  <a:sysClr val="windowText" lastClr="000000">
                    <a:lumMod val="65000"/>
                    <a:lumOff val="35000"/>
                    <a:alpha val="19696"/>
                  </a:sysClr>
                </a:gs>
                <a:gs pos="100000">
                  <a:sysClr val="windowText" lastClr="000000">
                    <a:lumMod val="75000"/>
                    <a:lumOff val="25000"/>
                    <a:alpha val="29843"/>
                  </a:sysClr>
                </a:gs>
                <a:gs pos="47000">
                  <a:sysClr val="window" lastClr="FFFFFF">
                    <a:lumMod val="65000"/>
                    <a:alpha val="27845"/>
                  </a:sysClr>
                </a:gs>
                <a:gs pos="72000">
                  <a:sysClr val="window" lastClr="FFFFFF">
                    <a:lumMod val="75000"/>
                    <a:alpha val="26101"/>
                  </a:sysClr>
                </a:gs>
              </a:gsLst>
              <a:lin ang="1200000" scaled="0"/>
            </a:gra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</a:p>
        </p:txBody>
      </p:sp>
      <p:grpSp>
        <p:nvGrpSpPr>
          <p:cNvPr id="61" name="Groupe 60">
            <a:extLst>
              <a:ext uri="{FF2B5EF4-FFF2-40B4-BE49-F238E27FC236}">
                <a16:creationId xmlns:a16="http://schemas.microsoft.com/office/drawing/2014/main" id="{4DB1142E-4CBF-61A8-E773-3A6985D49048}"/>
              </a:ext>
            </a:extLst>
          </p:cNvPr>
          <p:cNvGrpSpPr/>
          <p:nvPr/>
        </p:nvGrpSpPr>
        <p:grpSpPr>
          <a:xfrm>
            <a:off x="625934" y="1192859"/>
            <a:ext cx="2183875" cy="2131675"/>
            <a:chOff x="1436202" y="1544092"/>
            <a:chExt cx="1325539" cy="1585757"/>
          </a:xfrm>
        </p:grpSpPr>
        <p:sp>
          <p:nvSpPr>
            <p:cNvPr id="62" name="Rectangle : coins arrondis 61">
              <a:extLst>
                <a:ext uri="{FF2B5EF4-FFF2-40B4-BE49-F238E27FC236}">
                  <a16:creationId xmlns:a16="http://schemas.microsoft.com/office/drawing/2014/main" id="{278AAEB4-5B2B-06D6-0CB6-F7BB5AC08278}"/>
                </a:ext>
              </a:extLst>
            </p:cNvPr>
            <p:cNvSpPr/>
            <p:nvPr/>
          </p:nvSpPr>
          <p:spPr>
            <a:xfrm>
              <a:off x="1436202" y="1544092"/>
              <a:ext cx="1325539" cy="1585757"/>
            </a:xfrm>
            <a:prstGeom prst="roundRect">
              <a:avLst>
                <a:gd name="adj" fmla="val 5814"/>
              </a:avLst>
            </a:prstGeom>
            <a:gradFill flip="none" rotWithShape="1">
              <a:gsLst>
                <a:gs pos="57000">
                  <a:sysClr val="windowText" lastClr="000000"/>
                </a:gs>
                <a:gs pos="26000">
                  <a:sysClr val="windowText" lastClr="000000"/>
                </a:gs>
                <a:gs pos="0">
                  <a:srgbClr val="02FFD3">
                    <a:alpha val="27000"/>
                  </a:srgbClr>
                </a:gs>
                <a:gs pos="100000">
                  <a:srgbClr val="02FFD3"/>
                </a:gs>
                <a:gs pos="81000">
                  <a:srgbClr val="22B5FF">
                    <a:alpha val="54556"/>
                  </a:srgbClr>
                </a:gs>
              </a:gsLst>
              <a:path path="circle">
                <a:fillToRect l="100000" b="100000"/>
              </a:path>
              <a:tileRect t="-100000" r="-100000"/>
            </a:gradFill>
            <a:ln w="1905" cap="flat" cmpd="sng" algn="ctr">
              <a:solidFill>
                <a:sysClr val="windowText" lastClr="000000">
                  <a:lumMod val="85000"/>
                  <a:lumOff val="1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3" name="ZoneTexte 62">
              <a:extLst>
                <a:ext uri="{FF2B5EF4-FFF2-40B4-BE49-F238E27FC236}">
                  <a16:creationId xmlns:a16="http://schemas.microsoft.com/office/drawing/2014/main" id="{94D44B0B-CB6D-DD51-8C73-45B9CD3A1F12}"/>
                </a:ext>
              </a:extLst>
            </p:cNvPr>
            <p:cNvSpPr txBox="1"/>
            <p:nvPr/>
          </p:nvSpPr>
          <p:spPr>
            <a:xfrm>
              <a:off x="1583911" y="2377790"/>
              <a:ext cx="1030120" cy="4121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rPr>
                <a:t>Tools like Google’s Project Relate, MS AI for Accessibility</a:t>
              </a:r>
            </a:p>
          </p:txBody>
        </p:sp>
      </p:grpSp>
      <p:grpSp>
        <p:nvGrpSpPr>
          <p:cNvPr id="69" name="Groupe 68">
            <a:extLst>
              <a:ext uri="{FF2B5EF4-FFF2-40B4-BE49-F238E27FC236}">
                <a16:creationId xmlns:a16="http://schemas.microsoft.com/office/drawing/2014/main" id="{E99703BF-C20A-0DCA-0C47-B65D15017652}"/>
              </a:ext>
            </a:extLst>
          </p:cNvPr>
          <p:cNvGrpSpPr/>
          <p:nvPr/>
        </p:nvGrpSpPr>
        <p:grpSpPr>
          <a:xfrm>
            <a:off x="3270414" y="1192859"/>
            <a:ext cx="2183875" cy="2103252"/>
            <a:chOff x="4386231" y="1544092"/>
            <a:chExt cx="1325539" cy="1585757"/>
          </a:xfrm>
        </p:grpSpPr>
        <p:sp>
          <p:nvSpPr>
            <p:cNvPr id="70" name="Rectangle : coins arrondis 69">
              <a:extLst>
                <a:ext uri="{FF2B5EF4-FFF2-40B4-BE49-F238E27FC236}">
                  <a16:creationId xmlns:a16="http://schemas.microsoft.com/office/drawing/2014/main" id="{414D7E03-784D-6A5C-F2CA-7D89A05AD06F}"/>
                </a:ext>
              </a:extLst>
            </p:cNvPr>
            <p:cNvSpPr/>
            <p:nvPr/>
          </p:nvSpPr>
          <p:spPr>
            <a:xfrm>
              <a:off x="4386231" y="1544092"/>
              <a:ext cx="1325539" cy="1585757"/>
            </a:xfrm>
            <a:prstGeom prst="roundRect">
              <a:avLst>
                <a:gd name="adj" fmla="val 5814"/>
              </a:avLst>
            </a:prstGeom>
            <a:gradFill flip="none" rotWithShape="1">
              <a:gsLst>
                <a:gs pos="57000">
                  <a:sysClr val="windowText" lastClr="000000"/>
                </a:gs>
                <a:gs pos="26000">
                  <a:sysClr val="windowText" lastClr="000000"/>
                </a:gs>
                <a:gs pos="0">
                  <a:srgbClr val="02FFD3">
                    <a:alpha val="27000"/>
                  </a:srgbClr>
                </a:gs>
                <a:gs pos="100000">
                  <a:srgbClr val="02FFD3"/>
                </a:gs>
                <a:gs pos="81000">
                  <a:srgbClr val="22B5FF">
                    <a:alpha val="54556"/>
                  </a:srgbClr>
                </a:gs>
              </a:gsLst>
              <a:path path="circle">
                <a:fillToRect l="100000" b="100000"/>
              </a:path>
              <a:tileRect t="-100000" r="-100000"/>
            </a:gradFill>
            <a:ln w="1905" cap="flat" cmpd="sng" algn="ctr">
              <a:solidFill>
                <a:sysClr val="windowText" lastClr="000000">
                  <a:lumMod val="85000"/>
                  <a:lumOff val="1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1" name="ZoneTexte 70">
              <a:extLst>
                <a:ext uri="{FF2B5EF4-FFF2-40B4-BE49-F238E27FC236}">
                  <a16:creationId xmlns:a16="http://schemas.microsoft.com/office/drawing/2014/main" id="{445BF951-65E6-B9F7-2DFC-E6A1E5AF9264}"/>
                </a:ext>
              </a:extLst>
            </p:cNvPr>
            <p:cNvSpPr txBox="1"/>
            <p:nvPr/>
          </p:nvSpPr>
          <p:spPr>
            <a:xfrm>
              <a:off x="4534439" y="2308804"/>
              <a:ext cx="1030120" cy="5337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kumimoji="0" lang="en-US" sz="1000" b="0" i="0" u="none" strike="noStrike" kern="0" cap="none" spc="0" normalizeH="0" baseline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rPr>
                <a:t>Example </a:t>
              </a:r>
              <a:r>
                <a:rPr lang="en-US" sz="1000" kern="0" dirty="0">
                  <a:solidFill>
                    <a:prstClr val="white"/>
                  </a:solidFill>
                </a:rPr>
                <a:t>- A dyslexic person opens a blog, and AI rewrites the text using easier words automatically</a:t>
              </a:r>
              <a:endParaRPr kumimoji="0" lang="en-US" sz="1000" b="0" i="0" u="none" strike="noStrike" kern="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0EEC9182-83EB-6830-3145-DAE61B994D57}"/>
              </a:ext>
            </a:extLst>
          </p:cNvPr>
          <p:cNvSpPr/>
          <p:nvPr/>
        </p:nvSpPr>
        <p:spPr>
          <a:xfrm>
            <a:off x="3023400" y="1305986"/>
            <a:ext cx="2298377" cy="794403"/>
          </a:xfrm>
          <a:prstGeom prst="rect">
            <a:avLst/>
          </a:prstGeom>
          <a:noFill/>
        </p:spPr>
        <p:txBody>
          <a:bodyPr wrap="square" lIns="360000" tIns="360000" rIns="0" bIns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dirty="0">
                <a:ln>
                  <a:noFill/>
                </a:ln>
                <a:gradFill>
                  <a:gsLst>
                    <a:gs pos="0">
                      <a:srgbClr val="FF00FF">
                        <a:lumMod val="20000"/>
                        <a:lumOff val="80000"/>
                      </a:srgbClr>
                    </a:gs>
                    <a:gs pos="100000">
                      <a:srgbClr val="FF00FF"/>
                    </a:gs>
                  </a:gsLst>
                  <a:lin ang="0" scaled="0"/>
                </a:gradFill>
                <a:effectLst/>
                <a:uLnTx/>
                <a:uFillTx/>
              </a:rPr>
              <a:t>Personal Helper That Adapts </a:t>
            </a:r>
            <a:r>
              <a:rPr lang="en-US" sz="1400" kern="0" dirty="0">
                <a:gradFill>
                  <a:gsLst>
                    <a:gs pos="0">
                      <a:srgbClr val="FF00FF">
                        <a:lumMod val="20000"/>
                        <a:lumOff val="80000"/>
                      </a:srgbClr>
                    </a:gs>
                    <a:gs pos="100000">
                      <a:srgbClr val="FF00FF"/>
                    </a:gs>
                  </a:gsLst>
                  <a:lin ang="0" scaled="0"/>
                </a:gradFill>
              </a:rPr>
              <a:t>You</a:t>
            </a:r>
            <a:endParaRPr kumimoji="0" lang="en-US" sz="1400" b="0" i="0" u="none" strike="noStrike" kern="0" cap="none" spc="0" normalizeH="0" baseline="0" dirty="0">
              <a:ln>
                <a:noFill/>
              </a:ln>
              <a:gradFill>
                <a:gsLst>
                  <a:gs pos="0">
                    <a:srgbClr val="FF00FF">
                      <a:lumMod val="20000"/>
                      <a:lumOff val="80000"/>
                    </a:srgbClr>
                  </a:gs>
                  <a:gs pos="100000">
                    <a:srgbClr val="FF00FF"/>
                  </a:gs>
                </a:gsLst>
                <a:lin ang="0" scaled="0"/>
              </a:gradFill>
              <a:effectLst/>
              <a:uLnTx/>
              <a:uFillTx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5C37725-8E12-1EA7-AEC8-BC0AD54BEF8B}"/>
              </a:ext>
            </a:extLst>
          </p:cNvPr>
          <p:cNvSpPr/>
          <p:nvPr/>
        </p:nvSpPr>
        <p:spPr>
          <a:xfrm>
            <a:off x="429788" y="1298183"/>
            <a:ext cx="2298377" cy="794403"/>
          </a:xfrm>
          <a:prstGeom prst="rect">
            <a:avLst/>
          </a:prstGeom>
          <a:noFill/>
        </p:spPr>
        <p:txBody>
          <a:bodyPr wrap="square" lIns="360000" tIns="360000" rIns="0" bIns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dirty="0">
                <a:ln>
                  <a:noFill/>
                </a:ln>
                <a:gradFill>
                  <a:gsLst>
                    <a:gs pos="0">
                      <a:srgbClr val="FF00FF">
                        <a:lumMod val="20000"/>
                        <a:lumOff val="80000"/>
                      </a:srgbClr>
                    </a:gs>
                    <a:gs pos="100000">
                      <a:srgbClr val="FF00FF"/>
                    </a:gs>
                  </a:gsLst>
                  <a:lin ang="0" scaled="0"/>
                </a:gradFill>
                <a:effectLst/>
                <a:uLnTx/>
                <a:uFillTx/>
              </a:rPr>
              <a:t>Sign </a:t>
            </a:r>
            <a:r>
              <a:rPr lang="en-US" sz="1400" kern="0" dirty="0">
                <a:gradFill>
                  <a:gsLst>
                    <a:gs pos="0">
                      <a:srgbClr val="FF00FF">
                        <a:lumMod val="20000"/>
                        <a:lumOff val="80000"/>
                      </a:srgbClr>
                    </a:gs>
                    <a:gs pos="100000">
                      <a:srgbClr val="FF00FF"/>
                    </a:gs>
                  </a:gsLst>
                  <a:lin ang="0" scaled="0"/>
                </a:gradFill>
              </a:rPr>
              <a:t>Language to Voice/Chat</a:t>
            </a:r>
            <a:endParaRPr kumimoji="0" lang="en-US" sz="1400" b="0" i="0" u="none" strike="noStrike" kern="0" cap="none" spc="0" normalizeH="0" baseline="0" dirty="0">
              <a:ln>
                <a:noFill/>
              </a:ln>
              <a:gradFill>
                <a:gsLst>
                  <a:gs pos="0">
                    <a:srgbClr val="FF00FF">
                      <a:lumMod val="20000"/>
                      <a:lumOff val="80000"/>
                    </a:srgbClr>
                  </a:gs>
                  <a:gs pos="100000">
                    <a:srgbClr val="FF00FF"/>
                  </a:gs>
                </a:gsLst>
                <a:lin ang="0" scaled="0"/>
              </a:gradFill>
              <a:effectLst/>
              <a:uLnTx/>
              <a:uFillTx/>
            </a:endParaRPr>
          </a:p>
        </p:txBody>
      </p:sp>
      <p:pic>
        <p:nvPicPr>
          <p:cNvPr id="42" name="Graphique 46">
            <a:extLst>
              <a:ext uri="{FF2B5EF4-FFF2-40B4-BE49-F238E27FC236}">
                <a16:creationId xmlns:a16="http://schemas.microsoft.com/office/drawing/2014/main" id="{485E38D2-E939-611C-763A-266D3F47944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00146" y="1245894"/>
            <a:ext cx="469861" cy="354281"/>
          </a:xfrm>
          <a:prstGeom prst="rect">
            <a:avLst/>
          </a:prstGeom>
        </p:spPr>
      </p:pic>
      <p:pic>
        <p:nvPicPr>
          <p:cNvPr id="45" name="Graphique 32">
            <a:extLst>
              <a:ext uri="{FF2B5EF4-FFF2-40B4-BE49-F238E27FC236}">
                <a16:creationId xmlns:a16="http://schemas.microsoft.com/office/drawing/2014/main" id="{72B827E0-09C3-DD44-4F51-549E1C48DC5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26024" y="1319523"/>
            <a:ext cx="472375" cy="276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0839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88C1A2-7935-25DE-1069-522B7CF00B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6F4286BE-2A8F-B98D-E6C2-85B70A766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068" y="231776"/>
            <a:ext cx="11597132" cy="490116"/>
          </a:xfrm>
        </p:spPr>
        <p:txBody>
          <a:bodyPr/>
          <a:lstStyle/>
          <a:p>
            <a:r>
              <a:rPr kumimoji="0" lang="en-US" sz="2800" b="0" i="0" u="none" strike="noStrike" kern="1200" cap="none" spc="0" normalizeH="0" baseline="0" dirty="0">
                <a:ln>
                  <a:noFill/>
                </a:ln>
                <a:gradFill>
                  <a:gsLst>
                    <a:gs pos="29000">
                      <a:srgbClr val="02FFD3"/>
                    </a:gs>
                    <a:gs pos="65000">
                      <a:srgbClr val="22B5FF"/>
                    </a:gs>
                  </a:gsLst>
                  <a:lin ang="0" scaled="0"/>
                </a:gradFill>
                <a:effectLst/>
                <a:uLnTx/>
                <a:uFillTx/>
                <a:latin typeface="Arial"/>
                <a:ea typeface="+mj-ea"/>
                <a:cs typeface="+mj-cs"/>
              </a:rPr>
              <a:t>How AI is Breaking Accessibility Barriers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3" name="Rectangle : coins arrondis 42">
            <a:extLst>
              <a:ext uri="{FF2B5EF4-FFF2-40B4-BE49-F238E27FC236}">
                <a16:creationId xmlns:a16="http://schemas.microsoft.com/office/drawing/2014/main" id="{D0F6A94E-835A-F015-1101-1C6C8AC39044}"/>
              </a:ext>
            </a:extLst>
          </p:cNvPr>
          <p:cNvSpPr/>
          <p:nvPr/>
        </p:nvSpPr>
        <p:spPr>
          <a:xfrm>
            <a:off x="290068" y="922712"/>
            <a:ext cx="10915488" cy="5094595"/>
          </a:xfrm>
          <a:prstGeom prst="roundRect">
            <a:avLst>
              <a:gd name="adj" fmla="val 6803"/>
            </a:avLst>
          </a:prstGeom>
          <a:solidFill>
            <a:sysClr val="windowText" lastClr="000000">
              <a:lumMod val="95000"/>
              <a:lumOff val="5000"/>
              <a:alpha val="60000"/>
            </a:sysClr>
          </a:solidFill>
          <a:ln w="6350" cap="flat" cmpd="sng" algn="ctr">
            <a:gradFill>
              <a:gsLst>
                <a:gs pos="19000">
                  <a:srgbClr val="FF15B1">
                    <a:lumMod val="5000"/>
                    <a:lumOff val="95000"/>
                    <a:alpha val="91000"/>
                  </a:srgbClr>
                </a:gs>
                <a:gs pos="0">
                  <a:sysClr val="windowText" lastClr="000000">
                    <a:lumMod val="65000"/>
                    <a:lumOff val="35000"/>
                    <a:alpha val="19696"/>
                  </a:sysClr>
                </a:gs>
                <a:gs pos="100000">
                  <a:sysClr val="windowText" lastClr="000000">
                    <a:lumMod val="75000"/>
                    <a:lumOff val="25000"/>
                    <a:alpha val="29843"/>
                  </a:sysClr>
                </a:gs>
                <a:gs pos="47000">
                  <a:sysClr val="window" lastClr="FFFFFF">
                    <a:lumMod val="65000"/>
                    <a:alpha val="27845"/>
                  </a:sysClr>
                </a:gs>
                <a:gs pos="72000">
                  <a:sysClr val="window" lastClr="FFFFFF">
                    <a:lumMod val="75000"/>
                    <a:alpha val="26101"/>
                  </a:sysClr>
                </a:gs>
              </a:gsLst>
              <a:lin ang="1200000" scaled="0"/>
            </a:gra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</a:p>
        </p:txBody>
      </p:sp>
      <p:grpSp>
        <p:nvGrpSpPr>
          <p:cNvPr id="61" name="Groupe 60">
            <a:extLst>
              <a:ext uri="{FF2B5EF4-FFF2-40B4-BE49-F238E27FC236}">
                <a16:creationId xmlns:a16="http://schemas.microsoft.com/office/drawing/2014/main" id="{E047DCE2-3243-C472-4269-ECF19187FF97}"/>
              </a:ext>
            </a:extLst>
          </p:cNvPr>
          <p:cNvGrpSpPr/>
          <p:nvPr/>
        </p:nvGrpSpPr>
        <p:grpSpPr>
          <a:xfrm>
            <a:off x="625934" y="1192859"/>
            <a:ext cx="2183875" cy="2131675"/>
            <a:chOff x="1436202" y="1544092"/>
            <a:chExt cx="1325539" cy="1585757"/>
          </a:xfrm>
        </p:grpSpPr>
        <p:sp>
          <p:nvSpPr>
            <p:cNvPr id="62" name="Rectangle : coins arrondis 61">
              <a:extLst>
                <a:ext uri="{FF2B5EF4-FFF2-40B4-BE49-F238E27FC236}">
                  <a16:creationId xmlns:a16="http://schemas.microsoft.com/office/drawing/2014/main" id="{585C4407-AE6B-14A5-3F99-6ED9DCE682AA}"/>
                </a:ext>
              </a:extLst>
            </p:cNvPr>
            <p:cNvSpPr/>
            <p:nvPr/>
          </p:nvSpPr>
          <p:spPr>
            <a:xfrm>
              <a:off x="1436202" y="1544092"/>
              <a:ext cx="1325539" cy="1585757"/>
            </a:xfrm>
            <a:prstGeom prst="roundRect">
              <a:avLst>
                <a:gd name="adj" fmla="val 5814"/>
              </a:avLst>
            </a:prstGeom>
            <a:gradFill flip="none" rotWithShape="1">
              <a:gsLst>
                <a:gs pos="57000">
                  <a:sysClr val="windowText" lastClr="000000"/>
                </a:gs>
                <a:gs pos="26000">
                  <a:sysClr val="windowText" lastClr="000000"/>
                </a:gs>
                <a:gs pos="0">
                  <a:srgbClr val="02FFD3">
                    <a:alpha val="27000"/>
                  </a:srgbClr>
                </a:gs>
                <a:gs pos="100000">
                  <a:srgbClr val="02FFD3"/>
                </a:gs>
                <a:gs pos="81000">
                  <a:srgbClr val="22B5FF">
                    <a:alpha val="54556"/>
                  </a:srgbClr>
                </a:gs>
              </a:gsLst>
              <a:path path="circle">
                <a:fillToRect l="100000" b="100000"/>
              </a:path>
              <a:tileRect t="-100000" r="-100000"/>
            </a:gradFill>
            <a:ln w="1905" cap="flat" cmpd="sng" algn="ctr">
              <a:solidFill>
                <a:sysClr val="windowText" lastClr="000000">
                  <a:lumMod val="85000"/>
                  <a:lumOff val="1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3" name="ZoneTexte 62">
              <a:extLst>
                <a:ext uri="{FF2B5EF4-FFF2-40B4-BE49-F238E27FC236}">
                  <a16:creationId xmlns:a16="http://schemas.microsoft.com/office/drawing/2014/main" id="{41ED0BA9-FD69-6D1B-56F2-A6EF4C79F32C}"/>
                </a:ext>
              </a:extLst>
            </p:cNvPr>
            <p:cNvSpPr txBox="1"/>
            <p:nvPr/>
          </p:nvSpPr>
          <p:spPr>
            <a:xfrm>
              <a:off x="1583911" y="2377790"/>
              <a:ext cx="1030120" cy="4121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rPr>
                <a:t>Tools like Google’s Project Relate, MS AI for Accessibility</a:t>
              </a:r>
            </a:p>
          </p:txBody>
        </p:sp>
      </p:grpSp>
      <p:grpSp>
        <p:nvGrpSpPr>
          <p:cNvPr id="69" name="Groupe 68">
            <a:extLst>
              <a:ext uri="{FF2B5EF4-FFF2-40B4-BE49-F238E27FC236}">
                <a16:creationId xmlns:a16="http://schemas.microsoft.com/office/drawing/2014/main" id="{2768DB91-AA26-F8EE-EBE4-5788B29F0D90}"/>
              </a:ext>
            </a:extLst>
          </p:cNvPr>
          <p:cNvGrpSpPr/>
          <p:nvPr/>
        </p:nvGrpSpPr>
        <p:grpSpPr>
          <a:xfrm>
            <a:off x="3270414" y="1192859"/>
            <a:ext cx="2183875" cy="2103252"/>
            <a:chOff x="4386231" y="1544092"/>
            <a:chExt cx="1325539" cy="1585757"/>
          </a:xfrm>
        </p:grpSpPr>
        <p:sp>
          <p:nvSpPr>
            <p:cNvPr id="70" name="Rectangle : coins arrondis 69">
              <a:extLst>
                <a:ext uri="{FF2B5EF4-FFF2-40B4-BE49-F238E27FC236}">
                  <a16:creationId xmlns:a16="http://schemas.microsoft.com/office/drawing/2014/main" id="{B2DAD3D0-779F-854E-2996-3054B1BA7472}"/>
                </a:ext>
              </a:extLst>
            </p:cNvPr>
            <p:cNvSpPr/>
            <p:nvPr/>
          </p:nvSpPr>
          <p:spPr>
            <a:xfrm>
              <a:off x="4386231" y="1544092"/>
              <a:ext cx="1325539" cy="1585757"/>
            </a:xfrm>
            <a:prstGeom prst="roundRect">
              <a:avLst>
                <a:gd name="adj" fmla="val 5814"/>
              </a:avLst>
            </a:prstGeom>
            <a:gradFill flip="none" rotWithShape="1">
              <a:gsLst>
                <a:gs pos="57000">
                  <a:sysClr val="windowText" lastClr="000000"/>
                </a:gs>
                <a:gs pos="26000">
                  <a:sysClr val="windowText" lastClr="000000"/>
                </a:gs>
                <a:gs pos="0">
                  <a:srgbClr val="02FFD3">
                    <a:alpha val="27000"/>
                  </a:srgbClr>
                </a:gs>
                <a:gs pos="100000">
                  <a:srgbClr val="02FFD3"/>
                </a:gs>
                <a:gs pos="81000">
                  <a:srgbClr val="22B5FF">
                    <a:alpha val="54556"/>
                  </a:srgbClr>
                </a:gs>
              </a:gsLst>
              <a:path path="circle">
                <a:fillToRect l="100000" b="100000"/>
              </a:path>
              <a:tileRect t="-100000" r="-100000"/>
            </a:gradFill>
            <a:ln w="1905" cap="flat" cmpd="sng" algn="ctr">
              <a:solidFill>
                <a:sysClr val="windowText" lastClr="000000">
                  <a:lumMod val="85000"/>
                  <a:lumOff val="1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1" name="ZoneTexte 70">
              <a:extLst>
                <a:ext uri="{FF2B5EF4-FFF2-40B4-BE49-F238E27FC236}">
                  <a16:creationId xmlns:a16="http://schemas.microsoft.com/office/drawing/2014/main" id="{A94B4AB2-13CC-5334-0A89-EA6C17C84E67}"/>
                </a:ext>
              </a:extLst>
            </p:cNvPr>
            <p:cNvSpPr txBox="1"/>
            <p:nvPr/>
          </p:nvSpPr>
          <p:spPr>
            <a:xfrm>
              <a:off x="4534439" y="2308804"/>
              <a:ext cx="1030120" cy="5337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kumimoji="0" lang="en-US" sz="1000" b="0" i="0" u="none" strike="noStrike" kern="0" cap="none" spc="0" normalizeH="0" baseline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rPr>
                <a:t>Example </a:t>
              </a:r>
              <a:r>
                <a:rPr lang="en-US" sz="1000" kern="0" dirty="0">
                  <a:solidFill>
                    <a:prstClr val="white"/>
                  </a:solidFill>
                </a:rPr>
                <a:t>- A dyslexic person opens a blog, and AI rewrites the text using easier words automatically</a:t>
              </a:r>
              <a:endParaRPr kumimoji="0" lang="en-US" sz="1000" b="0" i="0" u="none" strike="noStrike" kern="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2" name="Groupe 68">
            <a:extLst>
              <a:ext uri="{FF2B5EF4-FFF2-40B4-BE49-F238E27FC236}">
                <a16:creationId xmlns:a16="http://schemas.microsoft.com/office/drawing/2014/main" id="{41B703F4-ED7F-2D50-2997-B623BC25F989}"/>
              </a:ext>
            </a:extLst>
          </p:cNvPr>
          <p:cNvGrpSpPr/>
          <p:nvPr/>
        </p:nvGrpSpPr>
        <p:grpSpPr>
          <a:xfrm>
            <a:off x="5934895" y="1192859"/>
            <a:ext cx="2183875" cy="2103252"/>
            <a:chOff x="4386231" y="1544092"/>
            <a:chExt cx="1325539" cy="1585757"/>
          </a:xfrm>
        </p:grpSpPr>
        <p:sp>
          <p:nvSpPr>
            <p:cNvPr id="3" name="Rectangle : coins arrondis 69">
              <a:extLst>
                <a:ext uri="{FF2B5EF4-FFF2-40B4-BE49-F238E27FC236}">
                  <a16:creationId xmlns:a16="http://schemas.microsoft.com/office/drawing/2014/main" id="{88DD038F-2EA3-9E27-FB4C-D9BFA60EB5BA}"/>
                </a:ext>
              </a:extLst>
            </p:cNvPr>
            <p:cNvSpPr/>
            <p:nvPr/>
          </p:nvSpPr>
          <p:spPr>
            <a:xfrm>
              <a:off x="4386231" y="1544092"/>
              <a:ext cx="1325539" cy="1585757"/>
            </a:xfrm>
            <a:prstGeom prst="roundRect">
              <a:avLst>
                <a:gd name="adj" fmla="val 5814"/>
              </a:avLst>
            </a:prstGeom>
            <a:gradFill flip="none" rotWithShape="1">
              <a:gsLst>
                <a:gs pos="57000">
                  <a:sysClr val="windowText" lastClr="000000"/>
                </a:gs>
                <a:gs pos="26000">
                  <a:sysClr val="windowText" lastClr="000000"/>
                </a:gs>
                <a:gs pos="0">
                  <a:srgbClr val="02FFD3">
                    <a:alpha val="27000"/>
                  </a:srgbClr>
                </a:gs>
                <a:gs pos="100000">
                  <a:srgbClr val="02FFD3"/>
                </a:gs>
                <a:gs pos="81000">
                  <a:srgbClr val="22B5FF">
                    <a:alpha val="54556"/>
                  </a:srgbClr>
                </a:gs>
              </a:gsLst>
              <a:path path="circle">
                <a:fillToRect l="100000" b="100000"/>
              </a:path>
              <a:tileRect t="-100000" r="-100000"/>
            </a:gradFill>
            <a:ln w="1905" cap="flat" cmpd="sng" algn="ctr">
              <a:solidFill>
                <a:sysClr val="windowText" lastClr="000000">
                  <a:lumMod val="85000"/>
                  <a:lumOff val="1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" name="ZoneTexte 70">
              <a:extLst>
                <a:ext uri="{FF2B5EF4-FFF2-40B4-BE49-F238E27FC236}">
                  <a16:creationId xmlns:a16="http://schemas.microsoft.com/office/drawing/2014/main" id="{501F6920-680F-9FF0-963C-5355F1B7A0BF}"/>
                </a:ext>
              </a:extLst>
            </p:cNvPr>
            <p:cNvSpPr txBox="1"/>
            <p:nvPr/>
          </p:nvSpPr>
          <p:spPr>
            <a:xfrm>
              <a:off x="4542707" y="2475324"/>
              <a:ext cx="1030120" cy="30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rPr>
                <a:t>Tools like axe-core + GPT, Evinced</a:t>
              </a:r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FA0CFEDB-54A1-FA11-D003-D3C3EB156FE7}"/>
              </a:ext>
            </a:extLst>
          </p:cNvPr>
          <p:cNvSpPr/>
          <p:nvPr/>
        </p:nvSpPr>
        <p:spPr>
          <a:xfrm>
            <a:off x="5686916" y="1329268"/>
            <a:ext cx="2350830" cy="794403"/>
          </a:xfrm>
          <a:prstGeom prst="rect">
            <a:avLst/>
          </a:prstGeom>
          <a:noFill/>
        </p:spPr>
        <p:txBody>
          <a:bodyPr wrap="square" lIns="360000" tIns="360000" rIns="0" bIns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dirty="0">
                <a:ln>
                  <a:noFill/>
                </a:ln>
                <a:gradFill>
                  <a:gsLst>
                    <a:gs pos="0">
                      <a:srgbClr val="FF00FF">
                        <a:lumMod val="20000"/>
                        <a:lumOff val="80000"/>
                      </a:srgbClr>
                    </a:gs>
                    <a:gs pos="100000">
                      <a:srgbClr val="FF00FF"/>
                    </a:gs>
                  </a:gsLst>
                  <a:lin ang="0" scaled="0"/>
                </a:gradFill>
                <a:effectLst/>
                <a:uLnTx/>
                <a:uFillTx/>
              </a:rPr>
              <a:t>AI that Checks and Fixes Accessibility Issues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FE60494-A6A6-04FB-8366-7AB92B996BCA}"/>
              </a:ext>
            </a:extLst>
          </p:cNvPr>
          <p:cNvSpPr/>
          <p:nvPr/>
        </p:nvSpPr>
        <p:spPr>
          <a:xfrm>
            <a:off x="3023400" y="1305986"/>
            <a:ext cx="2298377" cy="794403"/>
          </a:xfrm>
          <a:prstGeom prst="rect">
            <a:avLst/>
          </a:prstGeom>
          <a:noFill/>
        </p:spPr>
        <p:txBody>
          <a:bodyPr wrap="square" lIns="360000" tIns="360000" rIns="0" bIns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dirty="0">
                <a:ln>
                  <a:noFill/>
                </a:ln>
                <a:gradFill>
                  <a:gsLst>
                    <a:gs pos="0">
                      <a:srgbClr val="FF00FF">
                        <a:lumMod val="20000"/>
                        <a:lumOff val="80000"/>
                      </a:srgbClr>
                    </a:gs>
                    <a:gs pos="100000">
                      <a:srgbClr val="FF00FF"/>
                    </a:gs>
                  </a:gsLst>
                  <a:lin ang="0" scaled="0"/>
                </a:gradFill>
                <a:effectLst/>
                <a:uLnTx/>
                <a:uFillTx/>
              </a:rPr>
              <a:t>Personal Helper That Adapts </a:t>
            </a:r>
            <a:r>
              <a:rPr lang="en-US" sz="1400" kern="0" dirty="0">
                <a:gradFill>
                  <a:gsLst>
                    <a:gs pos="0">
                      <a:srgbClr val="FF00FF">
                        <a:lumMod val="20000"/>
                        <a:lumOff val="80000"/>
                      </a:srgbClr>
                    </a:gs>
                    <a:gs pos="100000">
                      <a:srgbClr val="FF00FF"/>
                    </a:gs>
                  </a:gsLst>
                  <a:lin ang="0" scaled="0"/>
                </a:gradFill>
              </a:rPr>
              <a:t>You</a:t>
            </a:r>
            <a:endParaRPr kumimoji="0" lang="en-US" sz="1400" b="0" i="0" u="none" strike="noStrike" kern="0" cap="none" spc="0" normalizeH="0" baseline="0" dirty="0">
              <a:ln>
                <a:noFill/>
              </a:ln>
              <a:gradFill>
                <a:gsLst>
                  <a:gs pos="0">
                    <a:srgbClr val="FF00FF">
                      <a:lumMod val="20000"/>
                      <a:lumOff val="80000"/>
                    </a:srgbClr>
                  </a:gs>
                  <a:gs pos="100000">
                    <a:srgbClr val="FF00FF"/>
                  </a:gs>
                </a:gsLst>
                <a:lin ang="0" scaled="0"/>
              </a:gradFill>
              <a:effectLst/>
              <a:uLnTx/>
              <a:uFillTx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9524C2F-73B4-EF81-C9F0-7D941FEF828D}"/>
              </a:ext>
            </a:extLst>
          </p:cNvPr>
          <p:cNvSpPr/>
          <p:nvPr/>
        </p:nvSpPr>
        <p:spPr>
          <a:xfrm>
            <a:off x="429788" y="1298183"/>
            <a:ext cx="2298377" cy="794403"/>
          </a:xfrm>
          <a:prstGeom prst="rect">
            <a:avLst/>
          </a:prstGeom>
          <a:noFill/>
        </p:spPr>
        <p:txBody>
          <a:bodyPr wrap="square" lIns="360000" tIns="360000" rIns="0" bIns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dirty="0">
                <a:ln>
                  <a:noFill/>
                </a:ln>
                <a:gradFill>
                  <a:gsLst>
                    <a:gs pos="0">
                      <a:srgbClr val="FF00FF">
                        <a:lumMod val="20000"/>
                        <a:lumOff val="80000"/>
                      </a:srgbClr>
                    </a:gs>
                    <a:gs pos="100000">
                      <a:srgbClr val="FF00FF"/>
                    </a:gs>
                  </a:gsLst>
                  <a:lin ang="0" scaled="0"/>
                </a:gradFill>
                <a:effectLst/>
                <a:uLnTx/>
                <a:uFillTx/>
              </a:rPr>
              <a:t>Sign </a:t>
            </a:r>
            <a:r>
              <a:rPr lang="en-US" sz="1400" kern="0" dirty="0">
                <a:gradFill>
                  <a:gsLst>
                    <a:gs pos="0">
                      <a:srgbClr val="FF00FF">
                        <a:lumMod val="20000"/>
                        <a:lumOff val="80000"/>
                      </a:srgbClr>
                    </a:gs>
                    <a:gs pos="100000">
                      <a:srgbClr val="FF00FF"/>
                    </a:gs>
                  </a:gsLst>
                  <a:lin ang="0" scaled="0"/>
                </a:gradFill>
              </a:rPr>
              <a:t>Language to Voice/Chat</a:t>
            </a:r>
            <a:endParaRPr kumimoji="0" lang="en-US" sz="1400" b="0" i="0" u="none" strike="noStrike" kern="0" cap="none" spc="0" normalizeH="0" baseline="0" dirty="0">
              <a:ln>
                <a:noFill/>
              </a:ln>
              <a:gradFill>
                <a:gsLst>
                  <a:gs pos="0">
                    <a:srgbClr val="FF00FF">
                      <a:lumMod val="20000"/>
                      <a:lumOff val="80000"/>
                    </a:srgbClr>
                  </a:gs>
                  <a:gs pos="100000">
                    <a:srgbClr val="FF00FF"/>
                  </a:gs>
                </a:gsLst>
                <a:lin ang="0" scaled="0"/>
              </a:gradFill>
              <a:effectLst/>
              <a:uLnTx/>
              <a:uFillTx/>
            </a:endParaRPr>
          </a:p>
        </p:txBody>
      </p:sp>
      <p:pic>
        <p:nvPicPr>
          <p:cNvPr id="42" name="Graphique 46">
            <a:extLst>
              <a:ext uri="{FF2B5EF4-FFF2-40B4-BE49-F238E27FC236}">
                <a16:creationId xmlns:a16="http://schemas.microsoft.com/office/drawing/2014/main" id="{50C74A38-D07E-7638-9EC7-F0D451E245D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00146" y="1245894"/>
            <a:ext cx="469861" cy="354281"/>
          </a:xfrm>
          <a:prstGeom prst="rect">
            <a:avLst/>
          </a:prstGeom>
        </p:spPr>
      </p:pic>
      <p:pic>
        <p:nvPicPr>
          <p:cNvPr id="45" name="Graphique 32">
            <a:extLst>
              <a:ext uri="{FF2B5EF4-FFF2-40B4-BE49-F238E27FC236}">
                <a16:creationId xmlns:a16="http://schemas.microsoft.com/office/drawing/2014/main" id="{0D8EF4F2-C359-498D-B868-44F0FDFB8B6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26024" y="1319523"/>
            <a:ext cx="472375" cy="276389"/>
          </a:xfrm>
          <a:prstGeom prst="rect">
            <a:avLst/>
          </a:prstGeom>
        </p:spPr>
      </p:pic>
      <p:pic>
        <p:nvPicPr>
          <p:cNvPr id="46" name="Graphique 44">
            <a:extLst>
              <a:ext uri="{FF2B5EF4-FFF2-40B4-BE49-F238E27FC236}">
                <a16:creationId xmlns:a16="http://schemas.microsoft.com/office/drawing/2014/main" id="{F4C39DFC-02CB-CB50-4165-DA1594739BFE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67597" y="1238466"/>
            <a:ext cx="472375" cy="47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05797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5CF6CF-C8A2-0B94-AF48-482B47D611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A63F0E6E-7BE9-0829-4EE8-ACFB26353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068" y="231776"/>
            <a:ext cx="11597132" cy="490116"/>
          </a:xfrm>
        </p:spPr>
        <p:txBody>
          <a:bodyPr/>
          <a:lstStyle/>
          <a:p>
            <a:r>
              <a:rPr kumimoji="0" lang="en-US" sz="2800" b="0" i="0" u="none" strike="noStrike" kern="1200" cap="none" spc="0" normalizeH="0" baseline="0" dirty="0">
                <a:ln>
                  <a:noFill/>
                </a:ln>
                <a:gradFill>
                  <a:gsLst>
                    <a:gs pos="29000">
                      <a:srgbClr val="02FFD3"/>
                    </a:gs>
                    <a:gs pos="65000">
                      <a:srgbClr val="22B5FF"/>
                    </a:gs>
                  </a:gsLst>
                  <a:lin ang="0" scaled="0"/>
                </a:gradFill>
                <a:effectLst/>
                <a:uLnTx/>
                <a:uFillTx/>
                <a:latin typeface="Arial"/>
                <a:ea typeface="+mj-ea"/>
                <a:cs typeface="+mj-cs"/>
              </a:rPr>
              <a:t>How AI is Breaking Accessibility Barriers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3" name="Rectangle : coins arrondis 42">
            <a:extLst>
              <a:ext uri="{FF2B5EF4-FFF2-40B4-BE49-F238E27FC236}">
                <a16:creationId xmlns:a16="http://schemas.microsoft.com/office/drawing/2014/main" id="{8FB096D8-7617-CE18-CD0B-4B7391C29305}"/>
              </a:ext>
            </a:extLst>
          </p:cNvPr>
          <p:cNvSpPr/>
          <p:nvPr/>
        </p:nvSpPr>
        <p:spPr>
          <a:xfrm>
            <a:off x="290068" y="922712"/>
            <a:ext cx="10915488" cy="5094595"/>
          </a:xfrm>
          <a:prstGeom prst="roundRect">
            <a:avLst>
              <a:gd name="adj" fmla="val 6803"/>
            </a:avLst>
          </a:prstGeom>
          <a:solidFill>
            <a:sysClr val="windowText" lastClr="000000">
              <a:lumMod val="95000"/>
              <a:lumOff val="5000"/>
              <a:alpha val="60000"/>
            </a:sysClr>
          </a:solidFill>
          <a:ln w="6350" cap="flat" cmpd="sng" algn="ctr">
            <a:gradFill>
              <a:gsLst>
                <a:gs pos="19000">
                  <a:srgbClr val="FF15B1">
                    <a:lumMod val="5000"/>
                    <a:lumOff val="95000"/>
                    <a:alpha val="91000"/>
                  </a:srgbClr>
                </a:gs>
                <a:gs pos="0">
                  <a:sysClr val="windowText" lastClr="000000">
                    <a:lumMod val="65000"/>
                    <a:lumOff val="35000"/>
                    <a:alpha val="19696"/>
                  </a:sysClr>
                </a:gs>
                <a:gs pos="100000">
                  <a:sysClr val="windowText" lastClr="000000">
                    <a:lumMod val="75000"/>
                    <a:lumOff val="25000"/>
                    <a:alpha val="29843"/>
                  </a:sysClr>
                </a:gs>
                <a:gs pos="47000">
                  <a:sysClr val="window" lastClr="FFFFFF">
                    <a:lumMod val="65000"/>
                    <a:alpha val="27845"/>
                  </a:sysClr>
                </a:gs>
                <a:gs pos="72000">
                  <a:sysClr val="window" lastClr="FFFFFF">
                    <a:lumMod val="75000"/>
                    <a:alpha val="26101"/>
                  </a:sysClr>
                </a:gs>
              </a:gsLst>
              <a:lin ang="1200000" scaled="0"/>
            </a:gra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</a:p>
        </p:txBody>
      </p:sp>
      <p:grpSp>
        <p:nvGrpSpPr>
          <p:cNvPr id="61" name="Groupe 60">
            <a:extLst>
              <a:ext uri="{FF2B5EF4-FFF2-40B4-BE49-F238E27FC236}">
                <a16:creationId xmlns:a16="http://schemas.microsoft.com/office/drawing/2014/main" id="{DC4C2913-3609-4EA5-03E1-B08348E6502F}"/>
              </a:ext>
            </a:extLst>
          </p:cNvPr>
          <p:cNvGrpSpPr/>
          <p:nvPr/>
        </p:nvGrpSpPr>
        <p:grpSpPr>
          <a:xfrm>
            <a:off x="625934" y="1192859"/>
            <a:ext cx="2183875" cy="2131675"/>
            <a:chOff x="1436202" y="1544092"/>
            <a:chExt cx="1325539" cy="1585757"/>
          </a:xfrm>
        </p:grpSpPr>
        <p:sp>
          <p:nvSpPr>
            <p:cNvPr id="62" name="Rectangle : coins arrondis 61">
              <a:extLst>
                <a:ext uri="{FF2B5EF4-FFF2-40B4-BE49-F238E27FC236}">
                  <a16:creationId xmlns:a16="http://schemas.microsoft.com/office/drawing/2014/main" id="{BC65FAD1-49B9-0075-54EA-E210C866BB4A}"/>
                </a:ext>
              </a:extLst>
            </p:cNvPr>
            <p:cNvSpPr/>
            <p:nvPr/>
          </p:nvSpPr>
          <p:spPr>
            <a:xfrm>
              <a:off x="1436202" y="1544092"/>
              <a:ext cx="1325539" cy="1585757"/>
            </a:xfrm>
            <a:prstGeom prst="roundRect">
              <a:avLst>
                <a:gd name="adj" fmla="val 5814"/>
              </a:avLst>
            </a:prstGeom>
            <a:gradFill flip="none" rotWithShape="1">
              <a:gsLst>
                <a:gs pos="57000">
                  <a:sysClr val="windowText" lastClr="000000"/>
                </a:gs>
                <a:gs pos="26000">
                  <a:sysClr val="windowText" lastClr="000000"/>
                </a:gs>
                <a:gs pos="0">
                  <a:srgbClr val="02FFD3">
                    <a:alpha val="27000"/>
                  </a:srgbClr>
                </a:gs>
                <a:gs pos="100000">
                  <a:srgbClr val="02FFD3"/>
                </a:gs>
                <a:gs pos="81000">
                  <a:srgbClr val="22B5FF">
                    <a:alpha val="54556"/>
                  </a:srgbClr>
                </a:gs>
              </a:gsLst>
              <a:path path="circle">
                <a:fillToRect l="100000" b="100000"/>
              </a:path>
              <a:tileRect t="-100000" r="-100000"/>
            </a:gradFill>
            <a:ln w="1905" cap="flat" cmpd="sng" algn="ctr">
              <a:solidFill>
                <a:sysClr val="windowText" lastClr="000000">
                  <a:lumMod val="85000"/>
                  <a:lumOff val="1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3" name="ZoneTexte 62">
              <a:extLst>
                <a:ext uri="{FF2B5EF4-FFF2-40B4-BE49-F238E27FC236}">
                  <a16:creationId xmlns:a16="http://schemas.microsoft.com/office/drawing/2014/main" id="{F29BA921-69C0-13BB-03CF-1D4E7CBDE9FD}"/>
                </a:ext>
              </a:extLst>
            </p:cNvPr>
            <p:cNvSpPr txBox="1"/>
            <p:nvPr/>
          </p:nvSpPr>
          <p:spPr>
            <a:xfrm>
              <a:off x="1583911" y="2377790"/>
              <a:ext cx="1030120" cy="4121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rPr>
                <a:t>Tools like Google’s Project Relate, MS AI for Accessibility</a:t>
              </a:r>
            </a:p>
          </p:txBody>
        </p:sp>
      </p:grpSp>
      <p:grpSp>
        <p:nvGrpSpPr>
          <p:cNvPr id="69" name="Groupe 68">
            <a:extLst>
              <a:ext uri="{FF2B5EF4-FFF2-40B4-BE49-F238E27FC236}">
                <a16:creationId xmlns:a16="http://schemas.microsoft.com/office/drawing/2014/main" id="{76045060-92F8-C839-281B-379D40E325FA}"/>
              </a:ext>
            </a:extLst>
          </p:cNvPr>
          <p:cNvGrpSpPr/>
          <p:nvPr/>
        </p:nvGrpSpPr>
        <p:grpSpPr>
          <a:xfrm>
            <a:off x="3270414" y="1192859"/>
            <a:ext cx="2183875" cy="2103252"/>
            <a:chOff x="4386231" y="1544092"/>
            <a:chExt cx="1325539" cy="1585757"/>
          </a:xfrm>
        </p:grpSpPr>
        <p:sp>
          <p:nvSpPr>
            <p:cNvPr id="70" name="Rectangle : coins arrondis 69">
              <a:extLst>
                <a:ext uri="{FF2B5EF4-FFF2-40B4-BE49-F238E27FC236}">
                  <a16:creationId xmlns:a16="http://schemas.microsoft.com/office/drawing/2014/main" id="{5BA3D9C9-4E3E-625A-E486-B0BFD11095F2}"/>
                </a:ext>
              </a:extLst>
            </p:cNvPr>
            <p:cNvSpPr/>
            <p:nvPr/>
          </p:nvSpPr>
          <p:spPr>
            <a:xfrm>
              <a:off x="4386231" y="1544092"/>
              <a:ext cx="1325539" cy="1585757"/>
            </a:xfrm>
            <a:prstGeom prst="roundRect">
              <a:avLst>
                <a:gd name="adj" fmla="val 5814"/>
              </a:avLst>
            </a:prstGeom>
            <a:gradFill flip="none" rotWithShape="1">
              <a:gsLst>
                <a:gs pos="57000">
                  <a:sysClr val="windowText" lastClr="000000"/>
                </a:gs>
                <a:gs pos="26000">
                  <a:sysClr val="windowText" lastClr="000000"/>
                </a:gs>
                <a:gs pos="0">
                  <a:srgbClr val="02FFD3">
                    <a:alpha val="27000"/>
                  </a:srgbClr>
                </a:gs>
                <a:gs pos="100000">
                  <a:srgbClr val="02FFD3"/>
                </a:gs>
                <a:gs pos="81000">
                  <a:srgbClr val="22B5FF">
                    <a:alpha val="54556"/>
                  </a:srgbClr>
                </a:gs>
              </a:gsLst>
              <a:path path="circle">
                <a:fillToRect l="100000" b="100000"/>
              </a:path>
              <a:tileRect t="-100000" r="-100000"/>
            </a:gradFill>
            <a:ln w="1905" cap="flat" cmpd="sng" algn="ctr">
              <a:solidFill>
                <a:sysClr val="windowText" lastClr="000000">
                  <a:lumMod val="85000"/>
                  <a:lumOff val="1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1" name="ZoneTexte 70">
              <a:extLst>
                <a:ext uri="{FF2B5EF4-FFF2-40B4-BE49-F238E27FC236}">
                  <a16:creationId xmlns:a16="http://schemas.microsoft.com/office/drawing/2014/main" id="{2F5CA997-F180-B6AF-3B1C-FA734B1A2F83}"/>
                </a:ext>
              </a:extLst>
            </p:cNvPr>
            <p:cNvSpPr txBox="1"/>
            <p:nvPr/>
          </p:nvSpPr>
          <p:spPr>
            <a:xfrm>
              <a:off x="4534439" y="2308804"/>
              <a:ext cx="1030120" cy="5337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kumimoji="0" lang="en-US" sz="1000" b="0" i="0" u="none" strike="noStrike" kern="0" cap="none" spc="0" normalizeH="0" baseline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rPr>
                <a:t>Example </a:t>
              </a:r>
              <a:r>
                <a:rPr lang="en-US" sz="1000" kern="0" dirty="0">
                  <a:solidFill>
                    <a:prstClr val="white"/>
                  </a:solidFill>
                </a:rPr>
                <a:t>- A dyslexic person opens a blog, and AI rewrites the text using easier words automatically</a:t>
              </a:r>
              <a:endParaRPr kumimoji="0" lang="en-US" sz="1000" b="0" i="0" u="none" strike="noStrike" kern="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2" name="Groupe 68">
            <a:extLst>
              <a:ext uri="{FF2B5EF4-FFF2-40B4-BE49-F238E27FC236}">
                <a16:creationId xmlns:a16="http://schemas.microsoft.com/office/drawing/2014/main" id="{C9457218-0767-22E4-A6E4-EF552FD707CA}"/>
              </a:ext>
            </a:extLst>
          </p:cNvPr>
          <p:cNvGrpSpPr/>
          <p:nvPr/>
        </p:nvGrpSpPr>
        <p:grpSpPr>
          <a:xfrm>
            <a:off x="5934895" y="1192859"/>
            <a:ext cx="2183875" cy="2103252"/>
            <a:chOff x="4386231" y="1544092"/>
            <a:chExt cx="1325539" cy="1585757"/>
          </a:xfrm>
        </p:grpSpPr>
        <p:sp>
          <p:nvSpPr>
            <p:cNvPr id="3" name="Rectangle : coins arrondis 69">
              <a:extLst>
                <a:ext uri="{FF2B5EF4-FFF2-40B4-BE49-F238E27FC236}">
                  <a16:creationId xmlns:a16="http://schemas.microsoft.com/office/drawing/2014/main" id="{F0D4BE0F-AB0D-71C9-BF0E-682066C0AB9C}"/>
                </a:ext>
              </a:extLst>
            </p:cNvPr>
            <p:cNvSpPr/>
            <p:nvPr/>
          </p:nvSpPr>
          <p:spPr>
            <a:xfrm>
              <a:off x="4386231" y="1544092"/>
              <a:ext cx="1325539" cy="1585757"/>
            </a:xfrm>
            <a:prstGeom prst="roundRect">
              <a:avLst>
                <a:gd name="adj" fmla="val 5814"/>
              </a:avLst>
            </a:prstGeom>
            <a:gradFill flip="none" rotWithShape="1">
              <a:gsLst>
                <a:gs pos="57000">
                  <a:sysClr val="windowText" lastClr="000000"/>
                </a:gs>
                <a:gs pos="26000">
                  <a:sysClr val="windowText" lastClr="000000"/>
                </a:gs>
                <a:gs pos="0">
                  <a:srgbClr val="02FFD3">
                    <a:alpha val="27000"/>
                  </a:srgbClr>
                </a:gs>
                <a:gs pos="100000">
                  <a:srgbClr val="02FFD3"/>
                </a:gs>
                <a:gs pos="81000">
                  <a:srgbClr val="22B5FF">
                    <a:alpha val="54556"/>
                  </a:srgbClr>
                </a:gs>
              </a:gsLst>
              <a:path path="circle">
                <a:fillToRect l="100000" b="100000"/>
              </a:path>
              <a:tileRect t="-100000" r="-100000"/>
            </a:gradFill>
            <a:ln w="1905" cap="flat" cmpd="sng" algn="ctr">
              <a:solidFill>
                <a:sysClr val="windowText" lastClr="000000">
                  <a:lumMod val="85000"/>
                  <a:lumOff val="1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" name="ZoneTexte 70">
              <a:extLst>
                <a:ext uri="{FF2B5EF4-FFF2-40B4-BE49-F238E27FC236}">
                  <a16:creationId xmlns:a16="http://schemas.microsoft.com/office/drawing/2014/main" id="{7154CCE5-8AA1-5F6C-FA4A-C15027E1B897}"/>
                </a:ext>
              </a:extLst>
            </p:cNvPr>
            <p:cNvSpPr txBox="1"/>
            <p:nvPr/>
          </p:nvSpPr>
          <p:spPr>
            <a:xfrm>
              <a:off x="4542707" y="2475324"/>
              <a:ext cx="1030120" cy="30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rPr>
                <a:t>Tools like axe-core + GPT, Evinced</a:t>
              </a:r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ADD02F65-81BD-71B5-7A0E-824750487B6F}"/>
              </a:ext>
            </a:extLst>
          </p:cNvPr>
          <p:cNvSpPr/>
          <p:nvPr/>
        </p:nvSpPr>
        <p:spPr>
          <a:xfrm>
            <a:off x="5686916" y="1329268"/>
            <a:ext cx="2350830" cy="794403"/>
          </a:xfrm>
          <a:prstGeom prst="rect">
            <a:avLst/>
          </a:prstGeom>
          <a:noFill/>
        </p:spPr>
        <p:txBody>
          <a:bodyPr wrap="square" lIns="360000" tIns="360000" rIns="0" bIns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dirty="0">
                <a:ln>
                  <a:noFill/>
                </a:ln>
                <a:gradFill>
                  <a:gsLst>
                    <a:gs pos="0">
                      <a:srgbClr val="FF00FF">
                        <a:lumMod val="20000"/>
                        <a:lumOff val="80000"/>
                      </a:srgbClr>
                    </a:gs>
                    <a:gs pos="100000">
                      <a:srgbClr val="FF00FF"/>
                    </a:gs>
                  </a:gsLst>
                  <a:lin ang="0" scaled="0"/>
                </a:gradFill>
                <a:effectLst/>
                <a:uLnTx/>
                <a:uFillTx/>
              </a:rPr>
              <a:t>AI that Checks and Fixes Accessibility Issues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B91FC31-B458-908C-F4FB-6FCD112E3D5F}"/>
              </a:ext>
            </a:extLst>
          </p:cNvPr>
          <p:cNvSpPr/>
          <p:nvPr/>
        </p:nvSpPr>
        <p:spPr>
          <a:xfrm>
            <a:off x="3023400" y="1305986"/>
            <a:ext cx="2298377" cy="794403"/>
          </a:xfrm>
          <a:prstGeom prst="rect">
            <a:avLst/>
          </a:prstGeom>
          <a:noFill/>
        </p:spPr>
        <p:txBody>
          <a:bodyPr wrap="square" lIns="360000" tIns="360000" rIns="0" bIns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dirty="0">
                <a:ln>
                  <a:noFill/>
                </a:ln>
                <a:gradFill>
                  <a:gsLst>
                    <a:gs pos="0">
                      <a:srgbClr val="FF00FF">
                        <a:lumMod val="20000"/>
                        <a:lumOff val="80000"/>
                      </a:srgbClr>
                    </a:gs>
                    <a:gs pos="100000">
                      <a:srgbClr val="FF00FF"/>
                    </a:gs>
                  </a:gsLst>
                  <a:lin ang="0" scaled="0"/>
                </a:gradFill>
                <a:effectLst/>
                <a:uLnTx/>
                <a:uFillTx/>
              </a:rPr>
              <a:t>Personal Helper That Adapts </a:t>
            </a:r>
            <a:r>
              <a:rPr lang="en-US" sz="1400" kern="0" dirty="0">
                <a:gradFill>
                  <a:gsLst>
                    <a:gs pos="0">
                      <a:srgbClr val="FF00FF">
                        <a:lumMod val="20000"/>
                        <a:lumOff val="80000"/>
                      </a:srgbClr>
                    </a:gs>
                    <a:gs pos="100000">
                      <a:srgbClr val="FF00FF"/>
                    </a:gs>
                  </a:gsLst>
                  <a:lin ang="0" scaled="0"/>
                </a:gradFill>
              </a:rPr>
              <a:t>You</a:t>
            </a:r>
            <a:endParaRPr kumimoji="0" lang="en-US" sz="1400" b="0" i="0" u="none" strike="noStrike" kern="0" cap="none" spc="0" normalizeH="0" baseline="0" dirty="0">
              <a:ln>
                <a:noFill/>
              </a:ln>
              <a:gradFill>
                <a:gsLst>
                  <a:gs pos="0">
                    <a:srgbClr val="FF00FF">
                      <a:lumMod val="20000"/>
                      <a:lumOff val="80000"/>
                    </a:srgbClr>
                  </a:gs>
                  <a:gs pos="100000">
                    <a:srgbClr val="FF00FF"/>
                  </a:gs>
                </a:gsLst>
                <a:lin ang="0" scaled="0"/>
              </a:gradFill>
              <a:effectLst/>
              <a:uLnTx/>
              <a:uFillTx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221CF7B-E817-9E5D-564B-79E4542F0804}"/>
              </a:ext>
            </a:extLst>
          </p:cNvPr>
          <p:cNvSpPr/>
          <p:nvPr/>
        </p:nvSpPr>
        <p:spPr>
          <a:xfrm>
            <a:off x="429788" y="1298183"/>
            <a:ext cx="2298377" cy="794403"/>
          </a:xfrm>
          <a:prstGeom prst="rect">
            <a:avLst/>
          </a:prstGeom>
          <a:noFill/>
        </p:spPr>
        <p:txBody>
          <a:bodyPr wrap="square" lIns="360000" tIns="360000" rIns="0" bIns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dirty="0">
                <a:ln>
                  <a:noFill/>
                </a:ln>
                <a:gradFill>
                  <a:gsLst>
                    <a:gs pos="0">
                      <a:srgbClr val="FF00FF">
                        <a:lumMod val="20000"/>
                        <a:lumOff val="80000"/>
                      </a:srgbClr>
                    </a:gs>
                    <a:gs pos="100000">
                      <a:srgbClr val="FF00FF"/>
                    </a:gs>
                  </a:gsLst>
                  <a:lin ang="0" scaled="0"/>
                </a:gradFill>
                <a:effectLst/>
                <a:uLnTx/>
                <a:uFillTx/>
              </a:rPr>
              <a:t>Sign </a:t>
            </a:r>
            <a:r>
              <a:rPr lang="en-US" sz="1400" kern="0" dirty="0">
                <a:gradFill>
                  <a:gsLst>
                    <a:gs pos="0">
                      <a:srgbClr val="FF00FF">
                        <a:lumMod val="20000"/>
                        <a:lumOff val="80000"/>
                      </a:srgbClr>
                    </a:gs>
                    <a:gs pos="100000">
                      <a:srgbClr val="FF00FF"/>
                    </a:gs>
                  </a:gsLst>
                  <a:lin ang="0" scaled="0"/>
                </a:gradFill>
              </a:rPr>
              <a:t>Language to Voice/Chat</a:t>
            </a:r>
            <a:endParaRPr kumimoji="0" lang="en-US" sz="1400" b="0" i="0" u="none" strike="noStrike" kern="0" cap="none" spc="0" normalizeH="0" baseline="0" dirty="0">
              <a:ln>
                <a:noFill/>
              </a:ln>
              <a:gradFill>
                <a:gsLst>
                  <a:gs pos="0">
                    <a:srgbClr val="FF00FF">
                      <a:lumMod val="20000"/>
                      <a:lumOff val="80000"/>
                    </a:srgbClr>
                  </a:gs>
                  <a:gs pos="100000">
                    <a:srgbClr val="FF00FF"/>
                  </a:gs>
                </a:gsLst>
                <a:lin ang="0" scaled="0"/>
              </a:gradFill>
              <a:effectLst/>
              <a:uLnTx/>
              <a:uFillTx/>
            </a:endParaRPr>
          </a:p>
        </p:txBody>
      </p:sp>
      <p:grpSp>
        <p:nvGrpSpPr>
          <p:cNvPr id="32" name="Groupe 68">
            <a:extLst>
              <a:ext uri="{FF2B5EF4-FFF2-40B4-BE49-F238E27FC236}">
                <a16:creationId xmlns:a16="http://schemas.microsoft.com/office/drawing/2014/main" id="{9E3566FA-240C-F005-A602-214F56727411}"/>
              </a:ext>
            </a:extLst>
          </p:cNvPr>
          <p:cNvGrpSpPr/>
          <p:nvPr/>
        </p:nvGrpSpPr>
        <p:grpSpPr>
          <a:xfrm>
            <a:off x="8597735" y="1203943"/>
            <a:ext cx="2183875" cy="2103252"/>
            <a:chOff x="4386231" y="1544092"/>
            <a:chExt cx="1325539" cy="1585757"/>
          </a:xfrm>
        </p:grpSpPr>
        <p:sp>
          <p:nvSpPr>
            <p:cNvPr id="33" name="Rectangle : coins arrondis 69">
              <a:extLst>
                <a:ext uri="{FF2B5EF4-FFF2-40B4-BE49-F238E27FC236}">
                  <a16:creationId xmlns:a16="http://schemas.microsoft.com/office/drawing/2014/main" id="{A4CC3F45-F42D-6C4E-527C-42F7FA006882}"/>
                </a:ext>
              </a:extLst>
            </p:cNvPr>
            <p:cNvSpPr/>
            <p:nvPr/>
          </p:nvSpPr>
          <p:spPr>
            <a:xfrm>
              <a:off x="4386231" y="1544092"/>
              <a:ext cx="1325539" cy="1585757"/>
            </a:xfrm>
            <a:prstGeom prst="roundRect">
              <a:avLst>
                <a:gd name="adj" fmla="val 5814"/>
              </a:avLst>
            </a:prstGeom>
            <a:gradFill flip="none" rotWithShape="1">
              <a:gsLst>
                <a:gs pos="57000">
                  <a:sysClr val="windowText" lastClr="000000"/>
                </a:gs>
                <a:gs pos="26000">
                  <a:sysClr val="windowText" lastClr="000000"/>
                </a:gs>
                <a:gs pos="0">
                  <a:srgbClr val="02FFD3">
                    <a:alpha val="27000"/>
                  </a:srgbClr>
                </a:gs>
                <a:gs pos="100000">
                  <a:srgbClr val="02FFD3"/>
                </a:gs>
                <a:gs pos="81000">
                  <a:srgbClr val="22B5FF">
                    <a:alpha val="54556"/>
                  </a:srgbClr>
                </a:gs>
              </a:gsLst>
              <a:path path="circle">
                <a:fillToRect l="100000" b="100000"/>
              </a:path>
              <a:tileRect t="-100000" r="-100000"/>
            </a:gradFill>
            <a:ln w="1905" cap="flat" cmpd="sng" algn="ctr">
              <a:solidFill>
                <a:sysClr val="windowText" lastClr="000000">
                  <a:lumMod val="85000"/>
                  <a:lumOff val="1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4" name="ZoneTexte 70">
              <a:extLst>
                <a:ext uri="{FF2B5EF4-FFF2-40B4-BE49-F238E27FC236}">
                  <a16:creationId xmlns:a16="http://schemas.microsoft.com/office/drawing/2014/main" id="{14480E77-6267-8FE5-B077-F4D844776A0D}"/>
                </a:ext>
              </a:extLst>
            </p:cNvPr>
            <p:cNvSpPr txBox="1"/>
            <p:nvPr/>
          </p:nvSpPr>
          <p:spPr>
            <a:xfrm>
              <a:off x="4533940" y="2386210"/>
              <a:ext cx="1030120" cy="30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rPr>
                <a:t>AI interprets context better than traditional readers</a:t>
              </a:r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486F0633-48A7-6D3A-6CB8-44E37D254117}"/>
              </a:ext>
            </a:extLst>
          </p:cNvPr>
          <p:cNvSpPr/>
          <p:nvPr/>
        </p:nvSpPr>
        <p:spPr>
          <a:xfrm>
            <a:off x="8396550" y="1393380"/>
            <a:ext cx="2350830" cy="578959"/>
          </a:xfrm>
          <a:prstGeom prst="rect">
            <a:avLst/>
          </a:prstGeom>
          <a:noFill/>
        </p:spPr>
        <p:txBody>
          <a:bodyPr wrap="square" lIns="360000" tIns="360000" rIns="0" bIns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dirty="0">
                <a:ln>
                  <a:noFill/>
                </a:ln>
                <a:gradFill>
                  <a:gsLst>
                    <a:gs pos="0">
                      <a:srgbClr val="FF00FF">
                        <a:lumMod val="20000"/>
                        <a:lumOff val="80000"/>
                      </a:srgbClr>
                    </a:gs>
                    <a:gs pos="100000">
                      <a:srgbClr val="FF00FF"/>
                    </a:gs>
                  </a:gsLst>
                  <a:lin ang="0" scaled="0"/>
                </a:gradFill>
                <a:effectLst/>
                <a:uLnTx/>
                <a:uFillTx/>
              </a:rPr>
              <a:t>Smart Screen Readers</a:t>
            </a:r>
          </a:p>
        </p:txBody>
      </p:sp>
      <p:pic>
        <p:nvPicPr>
          <p:cNvPr id="42" name="Graphique 46">
            <a:extLst>
              <a:ext uri="{FF2B5EF4-FFF2-40B4-BE49-F238E27FC236}">
                <a16:creationId xmlns:a16="http://schemas.microsoft.com/office/drawing/2014/main" id="{F1DE85E5-498C-5171-1FE0-18F65273F00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00146" y="1245894"/>
            <a:ext cx="469861" cy="354281"/>
          </a:xfrm>
          <a:prstGeom prst="rect">
            <a:avLst/>
          </a:prstGeom>
        </p:spPr>
      </p:pic>
      <p:pic>
        <p:nvPicPr>
          <p:cNvPr id="45" name="Graphique 32">
            <a:extLst>
              <a:ext uri="{FF2B5EF4-FFF2-40B4-BE49-F238E27FC236}">
                <a16:creationId xmlns:a16="http://schemas.microsoft.com/office/drawing/2014/main" id="{4E76AFF3-AE12-55CD-7E0D-CDE6E1FED81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26024" y="1319523"/>
            <a:ext cx="472375" cy="276389"/>
          </a:xfrm>
          <a:prstGeom prst="rect">
            <a:avLst/>
          </a:prstGeom>
        </p:spPr>
      </p:pic>
      <p:pic>
        <p:nvPicPr>
          <p:cNvPr id="46" name="Graphique 44">
            <a:extLst>
              <a:ext uri="{FF2B5EF4-FFF2-40B4-BE49-F238E27FC236}">
                <a16:creationId xmlns:a16="http://schemas.microsoft.com/office/drawing/2014/main" id="{47F8A91A-CB62-82FF-F206-EA684DDFE482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67597" y="1238466"/>
            <a:ext cx="472375" cy="472375"/>
          </a:xfrm>
          <a:prstGeom prst="rect">
            <a:avLst/>
          </a:prstGeom>
        </p:spPr>
      </p:pic>
      <p:pic>
        <p:nvPicPr>
          <p:cNvPr id="50" name="Graphique 22">
            <a:extLst>
              <a:ext uri="{FF2B5EF4-FFF2-40B4-BE49-F238E27FC236}">
                <a16:creationId xmlns:a16="http://schemas.microsoft.com/office/drawing/2014/main" id="{FA872D8E-483D-6823-81DB-EA111A4FB2DA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26812" y="1212999"/>
            <a:ext cx="452273" cy="469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6944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D356EB-69E4-CFB0-70AD-DE7D4C4F4F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39B182F2-4D03-6A1D-5D8B-423BA842A1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068" y="231776"/>
            <a:ext cx="11597132" cy="490116"/>
          </a:xfrm>
        </p:spPr>
        <p:txBody>
          <a:bodyPr/>
          <a:lstStyle/>
          <a:p>
            <a:r>
              <a:rPr kumimoji="0" lang="en-US" sz="2800" b="0" i="0" u="none" strike="noStrike" kern="1200" cap="none" spc="0" normalizeH="0" baseline="0" dirty="0">
                <a:ln>
                  <a:noFill/>
                </a:ln>
                <a:gradFill>
                  <a:gsLst>
                    <a:gs pos="29000">
                      <a:srgbClr val="02FFD3"/>
                    </a:gs>
                    <a:gs pos="65000">
                      <a:srgbClr val="22B5FF"/>
                    </a:gs>
                  </a:gsLst>
                  <a:lin ang="0" scaled="0"/>
                </a:gradFill>
                <a:effectLst/>
                <a:uLnTx/>
                <a:uFillTx/>
                <a:latin typeface="Arial"/>
                <a:ea typeface="+mj-ea"/>
                <a:cs typeface="+mj-cs"/>
              </a:rPr>
              <a:t>How AI is Breaking Accessibility Barriers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3" name="Rectangle : coins arrondis 42">
            <a:extLst>
              <a:ext uri="{FF2B5EF4-FFF2-40B4-BE49-F238E27FC236}">
                <a16:creationId xmlns:a16="http://schemas.microsoft.com/office/drawing/2014/main" id="{FEA47741-723E-1551-863A-C50A19979C66}"/>
              </a:ext>
            </a:extLst>
          </p:cNvPr>
          <p:cNvSpPr/>
          <p:nvPr/>
        </p:nvSpPr>
        <p:spPr>
          <a:xfrm>
            <a:off x="290068" y="922712"/>
            <a:ext cx="10915488" cy="5094595"/>
          </a:xfrm>
          <a:prstGeom prst="roundRect">
            <a:avLst>
              <a:gd name="adj" fmla="val 6803"/>
            </a:avLst>
          </a:prstGeom>
          <a:solidFill>
            <a:sysClr val="windowText" lastClr="000000">
              <a:lumMod val="95000"/>
              <a:lumOff val="5000"/>
              <a:alpha val="60000"/>
            </a:sysClr>
          </a:solidFill>
          <a:ln w="6350" cap="flat" cmpd="sng" algn="ctr">
            <a:gradFill>
              <a:gsLst>
                <a:gs pos="19000">
                  <a:srgbClr val="FF15B1">
                    <a:lumMod val="5000"/>
                    <a:lumOff val="95000"/>
                    <a:alpha val="91000"/>
                  </a:srgbClr>
                </a:gs>
                <a:gs pos="0">
                  <a:sysClr val="windowText" lastClr="000000">
                    <a:lumMod val="65000"/>
                    <a:lumOff val="35000"/>
                    <a:alpha val="19696"/>
                  </a:sysClr>
                </a:gs>
                <a:gs pos="100000">
                  <a:sysClr val="windowText" lastClr="000000">
                    <a:lumMod val="75000"/>
                    <a:lumOff val="25000"/>
                    <a:alpha val="29843"/>
                  </a:sysClr>
                </a:gs>
                <a:gs pos="47000">
                  <a:sysClr val="window" lastClr="FFFFFF">
                    <a:lumMod val="65000"/>
                    <a:alpha val="27845"/>
                  </a:sysClr>
                </a:gs>
                <a:gs pos="72000">
                  <a:sysClr val="window" lastClr="FFFFFF">
                    <a:lumMod val="75000"/>
                    <a:alpha val="26101"/>
                  </a:sysClr>
                </a:gs>
              </a:gsLst>
              <a:lin ang="1200000" scaled="0"/>
            </a:gra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</a:p>
        </p:txBody>
      </p:sp>
      <p:grpSp>
        <p:nvGrpSpPr>
          <p:cNvPr id="61" name="Groupe 60">
            <a:extLst>
              <a:ext uri="{FF2B5EF4-FFF2-40B4-BE49-F238E27FC236}">
                <a16:creationId xmlns:a16="http://schemas.microsoft.com/office/drawing/2014/main" id="{8CA17083-C1A0-F4E7-665B-FB1B50B9A8D8}"/>
              </a:ext>
            </a:extLst>
          </p:cNvPr>
          <p:cNvGrpSpPr/>
          <p:nvPr/>
        </p:nvGrpSpPr>
        <p:grpSpPr>
          <a:xfrm>
            <a:off x="625934" y="1192859"/>
            <a:ext cx="2183875" cy="2131675"/>
            <a:chOff x="1436202" y="1544092"/>
            <a:chExt cx="1325539" cy="1585757"/>
          </a:xfrm>
        </p:grpSpPr>
        <p:sp>
          <p:nvSpPr>
            <p:cNvPr id="62" name="Rectangle : coins arrondis 61">
              <a:extLst>
                <a:ext uri="{FF2B5EF4-FFF2-40B4-BE49-F238E27FC236}">
                  <a16:creationId xmlns:a16="http://schemas.microsoft.com/office/drawing/2014/main" id="{487D1AF3-DCAA-0629-62FB-237906377EC5}"/>
                </a:ext>
              </a:extLst>
            </p:cNvPr>
            <p:cNvSpPr/>
            <p:nvPr/>
          </p:nvSpPr>
          <p:spPr>
            <a:xfrm>
              <a:off x="1436202" y="1544092"/>
              <a:ext cx="1325539" cy="1585757"/>
            </a:xfrm>
            <a:prstGeom prst="roundRect">
              <a:avLst>
                <a:gd name="adj" fmla="val 5814"/>
              </a:avLst>
            </a:prstGeom>
            <a:gradFill flip="none" rotWithShape="1">
              <a:gsLst>
                <a:gs pos="57000">
                  <a:sysClr val="windowText" lastClr="000000"/>
                </a:gs>
                <a:gs pos="26000">
                  <a:sysClr val="windowText" lastClr="000000"/>
                </a:gs>
                <a:gs pos="0">
                  <a:srgbClr val="02FFD3">
                    <a:alpha val="27000"/>
                  </a:srgbClr>
                </a:gs>
                <a:gs pos="100000">
                  <a:srgbClr val="02FFD3"/>
                </a:gs>
                <a:gs pos="81000">
                  <a:srgbClr val="22B5FF">
                    <a:alpha val="54556"/>
                  </a:srgbClr>
                </a:gs>
              </a:gsLst>
              <a:path path="circle">
                <a:fillToRect l="100000" b="100000"/>
              </a:path>
              <a:tileRect t="-100000" r="-100000"/>
            </a:gradFill>
            <a:ln w="1905" cap="flat" cmpd="sng" algn="ctr">
              <a:solidFill>
                <a:sysClr val="windowText" lastClr="000000">
                  <a:lumMod val="85000"/>
                  <a:lumOff val="1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3" name="ZoneTexte 62">
              <a:extLst>
                <a:ext uri="{FF2B5EF4-FFF2-40B4-BE49-F238E27FC236}">
                  <a16:creationId xmlns:a16="http://schemas.microsoft.com/office/drawing/2014/main" id="{A8718572-21B0-8E6A-62A3-6032A6D4CD33}"/>
                </a:ext>
              </a:extLst>
            </p:cNvPr>
            <p:cNvSpPr txBox="1"/>
            <p:nvPr/>
          </p:nvSpPr>
          <p:spPr>
            <a:xfrm>
              <a:off x="1583911" y="2377790"/>
              <a:ext cx="1030120" cy="4121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rPr>
                <a:t>Tools like Google’s Project Relate, MS AI for Accessibility</a:t>
              </a:r>
            </a:p>
          </p:txBody>
        </p:sp>
      </p:grpSp>
      <p:grpSp>
        <p:nvGrpSpPr>
          <p:cNvPr id="65" name="Groupe 64">
            <a:extLst>
              <a:ext uri="{FF2B5EF4-FFF2-40B4-BE49-F238E27FC236}">
                <a16:creationId xmlns:a16="http://schemas.microsoft.com/office/drawing/2014/main" id="{5600D65D-AFF6-29AD-214E-2871A0764345}"/>
              </a:ext>
            </a:extLst>
          </p:cNvPr>
          <p:cNvGrpSpPr/>
          <p:nvPr/>
        </p:nvGrpSpPr>
        <p:grpSpPr>
          <a:xfrm>
            <a:off x="625935" y="3659728"/>
            <a:ext cx="2183872" cy="2131675"/>
            <a:chOff x="2909450" y="1544092"/>
            <a:chExt cx="1325539" cy="1585757"/>
          </a:xfrm>
        </p:grpSpPr>
        <p:sp>
          <p:nvSpPr>
            <p:cNvPr id="66" name="Rectangle : coins arrondis 65">
              <a:extLst>
                <a:ext uri="{FF2B5EF4-FFF2-40B4-BE49-F238E27FC236}">
                  <a16:creationId xmlns:a16="http://schemas.microsoft.com/office/drawing/2014/main" id="{F2787255-B904-993E-E366-375730A8308E}"/>
                </a:ext>
              </a:extLst>
            </p:cNvPr>
            <p:cNvSpPr/>
            <p:nvPr/>
          </p:nvSpPr>
          <p:spPr>
            <a:xfrm>
              <a:off x="2909450" y="1544092"/>
              <a:ext cx="1325539" cy="1585757"/>
            </a:xfrm>
            <a:prstGeom prst="roundRect">
              <a:avLst>
                <a:gd name="adj" fmla="val 6645"/>
              </a:avLst>
            </a:prstGeom>
            <a:gradFill flip="none" rotWithShape="1">
              <a:gsLst>
                <a:gs pos="57000">
                  <a:sysClr val="windowText" lastClr="000000"/>
                </a:gs>
                <a:gs pos="22000">
                  <a:sysClr val="windowText" lastClr="000000"/>
                </a:gs>
                <a:gs pos="0">
                  <a:srgbClr val="22B5FF">
                    <a:alpha val="46000"/>
                  </a:srgbClr>
                </a:gs>
                <a:gs pos="100000">
                  <a:srgbClr val="22B5FF">
                    <a:lumMod val="40000"/>
                    <a:lumOff val="60000"/>
                  </a:srgbClr>
                </a:gs>
                <a:gs pos="81000">
                  <a:srgbClr val="1012EF">
                    <a:alpha val="61989"/>
                  </a:srgbClr>
                </a:gs>
              </a:gsLst>
              <a:path path="circle">
                <a:fillToRect l="100000" b="100000"/>
              </a:path>
              <a:tileRect t="-100000" r="-100000"/>
            </a:gradFill>
            <a:ln w="1905" cap="flat" cmpd="sng" algn="ctr">
              <a:solidFill>
                <a:sysClr val="windowText" lastClr="000000">
                  <a:lumMod val="85000"/>
                  <a:lumOff val="1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7" name="ZoneTexte 66">
              <a:extLst>
                <a:ext uri="{FF2B5EF4-FFF2-40B4-BE49-F238E27FC236}">
                  <a16:creationId xmlns:a16="http://schemas.microsoft.com/office/drawing/2014/main" id="{4305902A-3578-12E5-B187-6571618FA9F5}"/>
                </a:ext>
              </a:extLst>
            </p:cNvPr>
            <p:cNvSpPr txBox="1"/>
            <p:nvPr/>
          </p:nvSpPr>
          <p:spPr>
            <a:xfrm>
              <a:off x="3054709" y="2423423"/>
              <a:ext cx="1102714" cy="2976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rPr>
                <a:t>Tools like Google Assistant, Alexa for Apps</a:t>
              </a:r>
            </a:p>
          </p:txBody>
        </p:sp>
      </p:grpSp>
      <p:grpSp>
        <p:nvGrpSpPr>
          <p:cNvPr id="69" name="Groupe 68">
            <a:extLst>
              <a:ext uri="{FF2B5EF4-FFF2-40B4-BE49-F238E27FC236}">
                <a16:creationId xmlns:a16="http://schemas.microsoft.com/office/drawing/2014/main" id="{CA3CA90D-1DD2-9FCF-A2CD-25B4CF22AF26}"/>
              </a:ext>
            </a:extLst>
          </p:cNvPr>
          <p:cNvGrpSpPr/>
          <p:nvPr/>
        </p:nvGrpSpPr>
        <p:grpSpPr>
          <a:xfrm>
            <a:off x="3270414" y="1192859"/>
            <a:ext cx="2183875" cy="2103252"/>
            <a:chOff x="4386231" y="1544092"/>
            <a:chExt cx="1325539" cy="1585757"/>
          </a:xfrm>
        </p:grpSpPr>
        <p:sp>
          <p:nvSpPr>
            <p:cNvPr id="70" name="Rectangle : coins arrondis 69">
              <a:extLst>
                <a:ext uri="{FF2B5EF4-FFF2-40B4-BE49-F238E27FC236}">
                  <a16:creationId xmlns:a16="http://schemas.microsoft.com/office/drawing/2014/main" id="{A1419471-28B3-2004-F15E-0915A70B7776}"/>
                </a:ext>
              </a:extLst>
            </p:cNvPr>
            <p:cNvSpPr/>
            <p:nvPr/>
          </p:nvSpPr>
          <p:spPr>
            <a:xfrm>
              <a:off x="4386231" y="1544092"/>
              <a:ext cx="1325539" cy="1585757"/>
            </a:xfrm>
            <a:prstGeom prst="roundRect">
              <a:avLst>
                <a:gd name="adj" fmla="val 5814"/>
              </a:avLst>
            </a:prstGeom>
            <a:gradFill flip="none" rotWithShape="1">
              <a:gsLst>
                <a:gs pos="57000">
                  <a:sysClr val="windowText" lastClr="000000"/>
                </a:gs>
                <a:gs pos="26000">
                  <a:sysClr val="windowText" lastClr="000000"/>
                </a:gs>
                <a:gs pos="0">
                  <a:srgbClr val="02FFD3">
                    <a:alpha val="27000"/>
                  </a:srgbClr>
                </a:gs>
                <a:gs pos="100000">
                  <a:srgbClr val="02FFD3"/>
                </a:gs>
                <a:gs pos="81000">
                  <a:srgbClr val="22B5FF">
                    <a:alpha val="54556"/>
                  </a:srgbClr>
                </a:gs>
              </a:gsLst>
              <a:path path="circle">
                <a:fillToRect l="100000" b="100000"/>
              </a:path>
              <a:tileRect t="-100000" r="-100000"/>
            </a:gradFill>
            <a:ln w="1905" cap="flat" cmpd="sng" algn="ctr">
              <a:solidFill>
                <a:sysClr val="windowText" lastClr="000000">
                  <a:lumMod val="85000"/>
                  <a:lumOff val="1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1" name="ZoneTexte 70">
              <a:extLst>
                <a:ext uri="{FF2B5EF4-FFF2-40B4-BE49-F238E27FC236}">
                  <a16:creationId xmlns:a16="http://schemas.microsoft.com/office/drawing/2014/main" id="{0E695890-0380-9A33-35A3-6FBF7F2D5EA7}"/>
                </a:ext>
              </a:extLst>
            </p:cNvPr>
            <p:cNvSpPr txBox="1"/>
            <p:nvPr/>
          </p:nvSpPr>
          <p:spPr>
            <a:xfrm>
              <a:off x="4534439" y="2308804"/>
              <a:ext cx="1030120" cy="5337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kumimoji="0" lang="en-US" sz="1000" b="0" i="0" u="none" strike="noStrike" kern="0" cap="none" spc="0" normalizeH="0" baseline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rPr>
                <a:t>Example </a:t>
              </a:r>
              <a:r>
                <a:rPr lang="en-US" sz="1000" kern="0" dirty="0">
                  <a:solidFill>
                    <a:prstClr val="white"/>
                  </a:solidFill>
                </a:rPr>
                <a:t>- A dyslexic person opens a blog, and AI rewrites the text using easier words automatically</a:t>
              </a:r>
              <a:endParaRPr kumimoji="0" lang="en-US" sz="1000" b="0" i="0" u="none" strike="noStrike" kern="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2" name="Groupe 68">
            <a:extLst>
              <a:ext uri="{FF2B5EF4-FFF2-40B4-BE49-F238E27FC236}">
                <a16:creationId xmlns:a16="http://schemas.microsoft.com/office/drawing/2014/main" id="{35EF56E8-71AB-420C-FF2D-B28EED86A088}"/>
              </a:ext>
            </a:extLst>
          </p:cNvPr>
          <p:cNvGrpSpPr/>
          <p:nvPr/>
        </p:nvGrpSpPr>
        <p:grpSpPr>
          <a:xfrm>
            <a:off x="5934895" y="1192859"/>
            <a:ext cx="2183875" cy="2103252"/>
            <a:chOff x="4386231" y="1544092"/>
            <a:chExt cx="1325539" cy="1585757"/>
          </a:xfrm>
        </p:grpSpPr>
        <p:sp>
          <p:nvSpPr>
            <p:cNvPr id="3" name="Rectangle : coins arrondis 69">
              <a:extLst>
                <a:ext uri="{FF2B5EF4-FFF2-40B4-BE49-F238E27FC236}">
                  <a16:creationId xmlns:a16="http://schemas.microsoft.com/office/drawing/2014/main" id="{52B8FFD9-D19C-EADF-B56A-B1DE753B73A2}"/>
                </a:ext>
              </a:extLst>
            </p:cNvPr>
            <p:cNvSpPr/>
            <p:nvPr/>
          </p:nvSpPr>
          <p:spPr>
            <a:xfrm>
              <a:off x="4386231" y="1544092"/>
              <a:ext cx="1325539" cy="1585757"/>
            </a:xfrm>
            <a:prstGeom prst="roundRect">
              <a:avLst>
                <a:gd name="adj" fmla="val 5814"/>
              </a:avLst>
            </a:prstGeom>
            <a:gradFill flip="none" rotWithShape="1">
              <a:gsLst>
                <a:gs pos="57000">
                  <a:sysClr val="windowText" lastClr="000000"/>
                </a:gs>
                <a:gs pos="26000">
                  <a:sysClr val="windowText" lastClr="000000"/>
                </a:gs>
                <a:gs pos="0">
                  <a:srgbClr val="02FFD3">
                    <a:alpha val="27000"/>
                  </a:srgbClr>
                </a:gs>
                <a:gs pos="100000">
                  <a:srgbClr val="02FFD3"/>
                </a:gs>
                <a:gs pos="81000">
                  <a:srgbClr val="22B5FF">
                    <a:alpha val="54556"/>
                  </a:srgbClr>
                </a:gs>
              </a:gsLst>
              <a:path path="circle">
                <a:fillToRect l="100000" b="100000"/>
              </a:path>
              <a:tileRect t="-100000" r="-100000"/>
            </a:gradFill>
            <a:ln w="1905" cap="flat" cmpd="sng" algn="ctr">
              <a:solidFill>
                <a:sysClr val="windowText" lastClr="000000">
                  <a:lumMod val="85000"/>
                  <a:lumOff val="1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" name="ZoneTexte 70">
              <a:extLst>
                <a:ext uri="{FF2B5EF4-FFF2-40B4-BE49-F238E27FC236}">
                  <a16:creationId xmlns:a16="http://schemas.microsoft.com/office/drawing/2014/main" id="{16E762AD-8C82-00F9-3AAB-3B2A7F40E5C6}"/>
                </a:ext>
              </a:extLst>
            </p:cNvPr>
            <p:cNvSpPr txBox="1"/>
            <p:nvPr/>
          </p:nvSpPr>
          <p:spPr>
            <a:xfrm>
              <a:off x="4542707" y="2475324"/>
              <a:ext cx="1030120" cy="30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rPr>
                <a:t>Tools like axe-core + GPT, Evinced</a:t>
              </a:r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BBD06DB8-955E-771D-E652-64F188847E72}"/>
              </a:ext>
            </a:extLst>
          </p:cNvPr>
          <p:cNvSpPr/>
          <p:nvPr/>
        </p:nvSpPr>
        <p:spPr>
          <a:xfrm>
            <a:off x="537868" y="3822515"/>
            <a:ext cx="2037105" cy="794403"/>
          </a:xfrm>
          <a:prstGeom prst="rect">
            <a:avLst/>
          </a:prstGeom>
          <a:noFill/>
        </p:spPr>
        <p:txBody>
          <a:bodyPr wrap="square" lIns="360000" tIns="360000" rIns="0" bIns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dirty="0">
                <a:ln>
                  <a:noFill/>
                </a:ln>
                <a:gradFill>
                  <a:gsLst>
                    <a:gs pos="0">
                      <a:srgbClr val="FF00FF">
                        <a:lumMod val="20000"/>
                        <a:lumOff val="80000"/>
                      </a:srgbClr>
                    </a:gs>
                    <a:gs pos="100000">
                      <a:srgbClr val="FF00FF"/>
                    </a:gs>
                  </a:gsLst>
                  <a:lin ang="0" scaled="0"/>
                </a:gradFill>
                <a:effectLst/>
                <a:uLnTx/>
                <a:uFillTx/>
              </a:rPr>
              <a:t>Use Voice Instead of Mouse of Keyboard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6B5B353-066B-9064-79C4-EC751E8C9607}"/>
              </a:ext>
            </a:extLst>
          </p:cNvPr>
          <p:cNvSpPr/>
          <p:nvPr/>
        </p:nvSpPr>
        <p:spPr>
          <a:xfrm>
            <a:off x="5686916" y="1329268"/>
            <a:ext cx="2350830" cy="794403"/>
          </a:xfrm>
          <a:prstGeom prst="rect">
            <a:avLst/>
          </a:prstGeom>
          <a:noFill/>
        </p:spPr>
        <p:txBody>
          <a:bodyPr wrap="square" lIns="360000" tIns="360000" rIns="0" bIns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dirty="0">
                <a:ln>
                  <a:noFill/>
                </a:ln>
                <a:gradFill>
                  <a:gsLst>
                    <a:gs pos="0">
                      <a:srgbClr val="FF00FF">
                        <a:lumMod val="20000"/>
                        <a:lumOff val="80000"/>
                      </a:srgbClr>
                    </a:gs>
                    <a:gs pos="100000">
                      <a:srgbClr val="FF00FF"/>
                    </a:gs>
                  </a:gsLst>
                  <a:lin ang="0" scaled="0"/>
                </a:gradFill>
                <a:effectLst/>
                <a:uLnTx/>
                <a:uFillTx/>
              </a:rPr>
              <a:t>AI that Checks and Fixes Accessibility Issues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51473C2-F2C7-B478-2CF3-D1CCC56F84C9}"/>
              </a:ext>
            </a:extLst>
          </p:cNvPr>
          <p:cNvSpPr/>
          <p:nvPr/>
        </p:nvSpPr>
        <p:spPr>
          <a:xfrm>
            <a:off x="3023400" y="1305986"/>
            <a:ext cx="2298377" cy="794403"/>
          </a:xfrm>
          <a:prstGeom prst="rect">
            <a:avLst/>
          </a:prstGeom>
          <a:noFill/>
        </p:spPr>
        <p:txBody>
          <a:bodyPr wrap="square" lIns="360000" tIns="360000" rIns="0" bIns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dirty="0">
                <a:ln>
                  <a:noFill/>
                </a:ln>
                <a:gradFill>
                  <a:gsLst>
                    <a:gs pos="0">
                      <a:srgbClr val="FF00FF">
                        <a:lumMod val="20000"/>
                        <a:lumOff val="80000"/>
                      </a:srgbClr>
                    </a:gs>
                    <a:gs pos="100000">
                      <a:srgbClr val="FF00FF"/>
                    </a:gs>
                  </a:gsLst>
                  <a:lin ang="0" scaled="0"/>
                </a:gradFill>
                <a:effectLst/>
                <a:uLnTx/>
                <a:uFillTx/>
              </a:rPr>
              <a:t>Personal Helper That Adapts </a:t>
            </a:r>
            <a:r>
              <a:rPr lang="en-US" sz="1400" kern="0" dirty="0">
                <a:gradFill>
                  <a:gsLst>
                    <a:gs pos="0">
                      <a:srgbClr val="FF00FF">
                        <a:lumMod val="20000"/>
                        <a:lumOff val="80000"/>
                      </a:srgbClr>
                    </a:gs>
                    <a:gs pos="100000">
                      <a:srgbClr val="FF00FF"/>
                    </a:gs>
                  </a:gsLst>
                  <a:lin ang="0" scaled="0"/>
                </a:gradFill>
              </a:rPr>
              <a:t>You</a:t>
            </a:r>
            <a:endParaRPr kumimoji="0" lang="en-US" sz="1400" b="0" i="0" u="none" strike="noStrike" kern="0" cap="none" spc="0" normalizeH="0" baseline="0" dirty="0">
              <a:ln>
                <a:noFill/>
              </a:ln>
              <a:gradFill>
                <a:gsLst>
                  <a:gs pos="0">
                    <a:srgbClr val="FF00FF">
                      <a:lumMod val="20000"/>
                      <a:lumOff val="80000"/>
                    </a:srgbClr>
                  </a:gs>
                  <a:gs pos="100000">
                    <a:srgbClr val="FF00FF"/>
                  </a:gs>
                </a:gsLst>
                <a:lin ang="0" scaled="0"/>
              </a:gradFill>
              <a:effectLst/>
              <a:uLnTx/>
              <a:uFillTx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819510E-9BD7-C63B-7398-5DD0620CDC04}"/>
              </a:ext>
            </a:extLst>
          </p:cNvPr>
          <p:cNvSpPr/>
          <p:nvPr/>
        </p:nvSpPr>
        <p:spPr>
          <a:xfrm>
            <a:off x="429788" y="1298183"/>
            <a:ext cx="2298377" cy="794403"/>
          </a:xfrm>
          <a:prstGeom prst="rect">
            <a:avLst/>
          </a:prstGeom>
          <a:noFill/>
        </p:spPr>
        <p:txBody>
          <a:bodyPr wrap="square" lIns="360000" tIns="360000" rIns="0" bIns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dirty="0">
                <a:ln>
                  <a:noFill/>
                </a:ln>
                <a:gradFill>
                  <a:gsLst>
                    <a:gs pos="0">
                      <a:srgbClr val="FF00FF">
                        <a:lumMod val="20000"/>
                        <a:lumOff val="80000"/>
                      </a:srgbClr>
                    </a:gs>
                    <a:gs pos="100000">
                      <a:srgbClr val="FF00FF"/>
                    </a:gs>
                  </a:gsLst>
                  <a:lin ang="0" scaled="0"/>
                </a:gradFill>
                <a:effectLst/>
                <a:uLnTx/>
                <a:uFillTx/>
              </a:rPr>
              <a:t>Sign </a:t>
            </a:r>
            <a:r>
              <a:rPr lang="en-US" sz="1400" kern="0" dirty="0">
                <a:gradFill>
                  <a:gsLst>
                    <a:gs pos="0">
                      <a:srgbClr val="FF00FF">
                        <a:lumMod val="20000"/>
                        <a:lumOff val="80000"/>
                      </a:srgbClr>
                    </a:gs>
                    <a:gs pos="100000">
                      <a:srgbClr val="FF00FF"/>
                    </a:gs>
                  </a:gsLst>
                  <a:lin ang="0" scaled="0"/>
                </a:gradFill>
              </a:rPr>
              <a:t>Language to Voice/Chat</a:t>
            </a:r>
            <a:endParaRPr kumimoji="0" lang="en-US" sz="1400" b="0" i="0" u="none" strike="noStrike" kern="0" cap="none" spc="0" normalizeH="0" baseline="0" dirty="0">
              <a:ln>
                <a:noFill/>
              </a:ln>
              <a:gradFill>
                <a:gsLst>
                  <a:gs pos="0">
                    <a:srgbClr val="FF00FF">
                      <a:lumMod val="20000"/>
                      <a:lumOff val="80000"/>
                    </a:srgbClr>
                  </a:gs>
                  <a:gs pos="100000">
                    <a:srgbClr val="FF00FF"/>
                  </a:gs>
                </a:gsLst>
                <a:lin ang="0" scaled="0"/>
              </a:gradFill>
              <a:effectLst/>
              <a:uLnTx/>
              <a:uFillTx/>
            </a:endParaRPr>
          </a:p>
        </p:txBody>
      </p:sp>
      <p:grpSp>
        <p:nvGrpSpPr>
          <p:cNvPr id="32" name="Groupe 68">
            <a:extLst>
              <a:ext uri="{FF2B5EF4-FFF2-40B4-BE49-F238E27FC236}">
                <a16:creationId xmlns:a16="http://schemas.microsoft.com/office/drawing/2014/main" id="{4E2EE218-D635-24C8-64AE-83E7ECE26167}"/>
              </a:ext>
            </a:extLst>
          </p:cNvPr>
          <p:cNvGrpSpPr/>
          <p:nvPr/>
        </p:nvGrpSpPr>
        <p:grpSpPr>
          <a:xfrm>
            <a:off x="8597735" y="1203943"/>
            <a:ext cx="2183875" cy="2103252"/>
            <a:chOff x="4386231" y="1544092"/>
            <a:chExt cx="1325539" cy="1585757"/>
          </a:xfrm>
        </p:grpSpPr>
        <p:sp>
          <p:nvSpPr>
            <p:cNvPr id="33" name="Rectangle : coins arrondis 69">
              <a:extLst>
                <a:ext uri="{FF2B5EF4-FFF2-40B4-BE49-F238E27FC236}">
                  <a16:creationId xmlns:a16="http://schemas.microsoft.com/office/drawing/2014/main" id="{6BBED58A-717D-0E42-DF18-EE98FEC0FE86}"/>
                </a:ext>
              </a:extLst>
            </p:cNvPr>
            <p:cNvSpPr/>
            <p:nvPr/>
          </p:nvSpPr>
          <p:spPr>
            <a:xfrm>
              <a:off x="4386231" y="1544092"/>
              <a:ext cx="1325539" cy="1585757"/>
            </a:xfrm>
            <a:prstGeom prst="roundRect">
              <a:avLst>
                <a:gd name="adj" fmla="val 5814"/>
              </a:avLst>
            </a:prstGeom>
            <a:gradFill flip="none" rotWithShape="1">
              <a:gsLst>
                <a:gs pos="57000">
                  <a:sysClr val="windowText" lastClr="000000"/>
                </a:gs>
                <a:gs pos="26000">
                  <a:sysClr val="windowText" lastClr="000000"/>
                </a:gs>
                <a:gs pos="0">
                  <a:srgbClr val="02FFD3">
                    <a:alpha val="27000"/>
                  </a:srgbClr>
                </a:gs>
                <a:gs pos="100000">
                  <a:srgbClr val="02FFD3"/>
                </a:gs>
                <a:gs pos="81000">
                  <a:srgbClr val="22B5FF">
                    <a:alpha val="54556"/>
                  </a:srgbClr>
                </a:gs>
              </a:gsLst>
              <a:path path="circle">
                <a:fillToRect l="100000" b="100000"/>
              </a:path>
              <a:tileRect t="-100000" r="-100000"/>
            </a:gradFill>
            <a:ln w="1905" cap="flat" cmpd="sng" algn="ctr">
              <a:solidFill>
                <a:sysClr val="windowText" lastClr="000000">
                  <a:lumMod val="85000"/>
                  <a:lumOff val="1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4" name="ZoneTexte 70">
              <a:extLst>
                <a:ext uri="{FF2B5EF4-FFF2-40B4-BE49-F238E27FC236}">
                  <a16:creationId xmlns:a16="http://schemas.microsoft.com/office/drawing/2014/main" id="{1125A7C7-AC3A-889D-024D-688C94A4B64A}"/>
                </a:ext>
              </a:extLst>
            </p:cNvPr>
            <p:cNvSpPr txBox="1"/>
            <p:nvPr/>
          </p:nvSpPr>
          <p:spPr>
            <a:xfrm>
              <a:off x="4533940" y="2386210"/>
              <a:ext cx="1030120" cy="30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rPr>
                <a:t>AI interprets context better than traditional readers</a:t>
              </a:r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11EDCE46-47DC-B125-BF36-1B8C89C8E5F2}"/>
              </a:ext>
            </a:extLst>
          </p:cNvPr>
          <p:cNvSpPr/>
          <p:nvPr/>
        </p:nvSpPr>
        <p:spPr>
          <a:xfrm>
            <a:off x="8396550" y="1393380"/>
            <a:ext cx="2350830" cy="578959"/>
          </a:xfrm>
          <a:prstGeom prst="rect">
            <a:avLst/>
          </a:prstGeom>
          <a:noFill/>
        </p:spPr>
        <p:txBody>
          <a:bodyPr wrap="square" lIns="360000" tIns="360000" rIns="0" bIns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dirty="0">
                <a:ln>
                  <a:noFill/>
                </a:ln>
                <a:gradFill>
                  <a:gsLst>
                    <a:gs pos="0">
                      <a:srgbClr val="FF00FF">
                        <a:lumMod val="20000"/>
                        <a:lumOff val="80000"/>
                      </a:srgbClr>
                    </a:gs>
                    <a:gs pos="100000">
                      <a:srgbClr val="FF00FF"/>
                    </a:gs>
                  </a:gsLst>
                  <a:lin ang="0" scaled="0"/>
                </a:gradFill>
                <a:effectLst/>
                <a:uLnTx/>
                <a:uFillTx/>
              </a:rPr>
              <a:t>Smart Screen Readers</a:t>
            </a:r>
          </a:p>
        </p:txBody>
      </p:sp>
      <p:pic>
        <p:nvPicPr>
          <p:cNvPr id="42" name="Graphique 46">
            <a:extLst>
              <a:ext uri="{FF2B5EF4-FFF2-40B4-BE49-F238E27FC236}">
                <a16:creationId xmlns:a16="http://schemas.microsoft.com/office/drawing/2014/main" id="{D619BC53-3D0B-B884-AB16-59FD33F57BC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00146" y="1245894"/>
            <a:ext cx="469861" cy="354281"/>
          </a:xfrm>
          <a:prstGeom prst="rect">
            <a:avLst/>
          </a:prstGeom>
        </p:spPr>
      </p:pic>
      <p:pic>
        <p:nvPicPr>
          <p:cNvPr id="44" name="Graphique 35">
            <a:extLst>
              <a:ext uri="{FF2B5EF4-FFF2-40B4-BE49-F238E27FC236}">
                <a16:creationId xmlns:a16="http://schemas.microsoft.com/office/drawing/2014/main" id="{8501DF43-2E23-D9EE-C584-E0F0D449A84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50416" y="3700568"/>
            <a:ext cx="360748" cy="422787"/>
          </a:xfrm>
          <a:prstGeom prst="rect">
            <a:avLst/>
          </a:prstGeom>
        </p:spPr>
      </p:pic>
      <p:pic>
        <p:nvPicPr>
          <p:cNvPr id="45" name="Graphique 32">
            <a:extLst>
              <a:ext uri="{FF2B5EF4-FFF2-40B4-BE49-F238E27FC236}">
                <a16:creationId xmlns:a16="http://schemas.microsoft.com/office/drawing/2014/main" id="{2ADC2D9E-A8ED-8C01-6E88-6340C75DC74F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26024" y="1319523"/>
            <a:ext cx="472375" cy="276389"/>
          </a:xfrm>
          <a:prstGeom prst="rect">
            <a:avLst/>
          </a:prstGeom>
        </p:spPr>
      </p:pic>
      <p:pic>
        <p:nvPicPr>
          <p:cNvPr id="46" name="Graphique 44">
            <a:extLst>
              <a:ext uri="{FF2B5EF4-FFF2-40B4-BE49-F238E27FC236}">
                <a16:creationId xmlns:a16="http://schemas.microsoft.com/office/drawing/2014/main" id="{9C55A2A6-6DEC-3C1D-8DA4-75AD34268CDB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67597" y="1238466"/>
            <a:ext cx="472375" cy="472375"/>
          </a:xfrm>
          <a:prstGeom prst="rect">
            <a:avLst/>
          </a:prstGeom>
        </p:spPr>
      </p:pic>
      <p:pic>
        <p:nvPicPr>
          <p:cNvPr id="50" name="Graphique 22">
            <a:extLst>
              <a:ext uri="{FF2B5EF4-FFF2-40B4-BE49-F238E27FC236}">
                <a16:creationId xmlns:a16="http://schemas.microsoft.com/office/drawing/2014/main" id="{4D2948C4-E762-A8AC-4413-BF052E92AC56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526812" y="1212999"/>
            <a:ext cx="452273" cy="469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56890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DFF4A2-94D8-7E31-36F0-4CE551647E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F9CA6CD3-D4DC-A637-D2C5-DF580E0296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068" y="231776"/>
            <a:ext cx="11597132" cy="490116"/>
          </a:xfrm>
        </p:spPr>
        <p:txBody>
          <a:bodyPr/>
          <a:lstStyle/>
          <a:p>
            <a:r>
              <a:rPr kumimoji="0" lang="en-US" sz="2800" b="0" i="0" u="none" strike="noStrike" kern="1200" cap="none" spc="0" normalizeH="0" baseline="0" dirty="0">
                <a:ln>
                  <a:noFill/>
                </a:ln>
                <a:gradFill>
                  <a:gsLst>
                    <a:gs pos="29000">
                      <a:srgbClr val="02FFD3"/>
                    </a:gs>
                    <a:gs pos="65000">
                      <a:srgbClr val="22B5FF"/>
                    </a:gs>
                  </a:gsLst>
                  <a:lin ang="0" scaled="0"/>
                </a:gradFill>
                <a:effectLst/>
                <a:uLnTx/>
                <a:uFillTx/>
                <a:latin typeface="Arial"/>
                <a:ea typeface="+mj-ea"/>
                <a:cs typeface="+mj-cs"/>
              </a:rPr>
              <a:t>How AI is Breaking Accessibility Barriers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3" name="Rectangle : coins arrondis 42">
            <a:extLst>
              <a:ext uri="{FF2B5EF4-FFF2-40B4-BE49-F238E27FC236}">
                <a16:creationId xmlns:a16="http://schemas.microsoft.com/office/drawing/2014/main" id="{000098DA-F490-B6A4-4E48-7F135DD79208}"/>
              </a:ext>
            </a:extLst>
          </p:cNvPr>
          <p:cNvSpPr/>
          <p:nvPr/>
        </p:nvSpPr>
        <p:spPr>
          <a:xfrm>
            <a:off x="290068" y="922712"/>
            <a:ext cx="10915488" cy="5094595"/>
          </a:xfrm>
          <a:prstGeom prst="roundRect">
            <a:avLst>
              <a:gd name="adj" fmla="val 6803"/>
            </a:avLst>
          </a:prstGeom>
          <a:solidFill>
            <a:sysClr val="windowText" lastClr="000000">
              <a:lumMod val="95000"/>
              <a:lumOff val="5000"/>
              <a:alpha val="60000"/>
            </a:sysClr>
          </a:solidFill>
          <a:ln w="6350" cap="flat" cmpd="sng" algn="ctr">
            <a:gradFill>
              <a:gsLst>
                <a:gs pos="19000">
                  <a:srgbClr val="FF15B1">
                    <a:lumMod val="5000"/>
                    <a:lumOff val="95000"/>
                    <a:alpha val="91000"/>
                  </a:srgbClr>
                </a:gs>
                <a:gs pos="0">
                  <a:sysClr val="windowText" lastClr="000000">
                    <a:lumMod val="65000"/>
                    <a:lumOff val="35000"/>
                    <a:alpha val="19696"/>
                  </a:sysClr>
                </a:gs>
                <a:gs pos="100000">
                  <a:sysClr val="windowText" lastClr="000000">
                    <a:lumMod val="75000"/>
                    <a:lumOff val="25000"/>
                    <a:alpha val="29843"/>
                  </a:sysClr>
                </a:gs>
                <a:gs pos="47000">
                  <a:sysClr val="window" lastClr="FFFFFF">
                    <a:lumMod val="65000"/>
                    <a:alpha val="27845"/>
                  </a:sysClr>
                </a:gs>
                <a:gs pos="72000">
                  <a:sysClr val="window" lastClr="FFFFFF">
                    <a:lumMod val="75000"/>
                    <a:alpha val="26101"/>
                  </a:sysClr>
                </a:gs>
              </a:gsLst>
              <a:lin ang="1200000" scaled="0"/>
            </a:gra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</a:p>
        </p:txBody>
      </p:sp>
      <p:grpSp>
        <p:nvGrpSpPr>
          <p:cNvPr id="61" name="Groupe 60">
            <a:extLst>
              <a:ext uri="{FF2B5EF4-FFF2-40B4-BE49-F238E27FC236}">
                <a16:creationId xmlns:a16="http://schemas.microsoft.com/office/drawing/2014/main" id="{023F5550-46A4-DF40-9B2E-4F8E6109ADB3}"/>
              </a:ext>
            </a:extLst>
          </p:cNvPr>
          <p:cNvGrpSpPr/>
          <p:nvPr/>
        </p:nvGrpSpPr>
        <p:grpSpPr>
          <a:xfrm>
            <a:off x="625934" y="1192859"/>
            <a:ext cx="2183875" cy="2131675"/>
            <a:chOff x="1436202" y="1544092"/>
            <a:chExt cx="1325539" cy="1585757"/>
          </a:xfrm>
        </p:grpSpPr>
        <p:sp>
          <p:nvSpPr>
            <p:cNvPr id="62" name="Rectangle : coins arrondis 61">
              <a:extLst>
                <a:ext uri="{FF2B5EF4-FFF2-40B4-BE49-F238E27FC236}">
                  <a16:creationId xmlns:a16="http://schemas.microsoft.com/office/drawing/2014/main" id="{213D670C-AD82-AD60-B48A-6AF625BC1F70}"/>
                </a:ext>
              </a:extLst>
            </p:cNvPr>
            <p:cNvSpPr/>
            <p:nvPr/>
          </p:nvSpPr>
          <p:spPr>
            <a:xfrm>
              <a:off x="1436202" y="1544092"/>
              <a:ext cx="1325539" cy="1585757"/>
            </a:xfrm>
            <a:prstGeom prst="roundRect">
              <a:avLst>
                <a:gd name="adj" fmla="val 5814"/>
              </a:avLst>
            </a:prstGeom>
            <a:gradFill flip="none" rotWithShape="1">
              <a:gsLst>
                <a:gs pos="57000">
                  <a:sysClr val="windowText" lastClr="000000"/>
                </a:gs>
                <a:gs pos="26000">
                  <a:sysClr val="windowText" lastClr="000000"/>
                </a:gs>
                <a:gs pos="0">
                  <a:srgbClr val="02FFD3">
                    <a:alpha val="27000"/>
                  </a:srgbClr>
                </a:gs>
                <a:gs pos="100000">
                  <a:srgbClr val="02FFD3"/>
                </a:gs>
                <a:gs pos="81000">
                  <a:srgbClr val="22B5FF">
                    <a:alpha val="54556"/>
                  </a:srgbClr>
                </a:gs>
              </a:gsLst>
              <a:path path="circle">
                <a:fillToRect l="100000" b="100000"/>
              </a:path>
              <a:tileRect t="-100000" r="-100000"/>
            </a:gradFill>
            <a:ln w="1905" cap="flat" cmpd="sng" algn="ctr">
              <a:solidFill>
                <a:sysClr val="windowText" lastClr="000000">
                  <a:lumMod val="85000"/>
                  <a:lumOff val="1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3" name="ZoneTexte 62">
              <a:extLst>
                <a:ext uri="{FF2B5EF4-FFF2-40B4-BE49-F238E27FC236}">
                  <a16:creationId xmlns:a16="http://schemas.microsoft.com/office/drawing/2014/main" id="{C79D591E-BAF5-74AF-C1EF-714F0157FD12}"/>
                </a:ext>
              </a:extLst>
            </p:cNvPr>
            <p:cNvSpPr txBox="1"/>
            <p:nvPr/>
          </p:nvSpPr>
          <p:spPr>
            <a:xfrm>
              <a:off x="1583911" y="2377790"/>
              <a:ext cx="1030120" cy="4121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rPr>
                <a:t>Tools like Google’s Project Relate, MS AI for Accessibility</a:t>
              </a:r>
            </a:p>
          </p:txBody>
        </p:sp>
      </p:grpSp>
      <p:grpSp>
        <p:nvGrpSpPr>
          <p:cNvPr id="65" name="Groupe 64">
            <a:extLst>
              <a:ext uri="{FF2B5EF4-FFF2-40B4-BE49-F238E27FC236}">
                <a16:creationId xmlns:a16="http://schemas.microsoft.com/office/drawing/2014/main" id="{D2587F8D-EE47-3281-836E-3D5D4A4C1EED}"/>
              </a:ext>
            </a:extLst>
          </p:cNvPr>
          <p:cNvGrpSpPr/>
          <p:nvPr/>
        </p:nvGrpSpPr>
        <p:grpSpPr>
          <a:xfrm>
            <a:off x="625935" y="3659728"/>
            <a:ext cx="2183872" cy="2131675"/>
            <a:chOff x="2909450" y="1544092"/>
            <a:chExt cx="1325539" cy="1585757"/>
          </a:xfrm>
        </p:grpSpPr>
        <p:sp>
          <p:nvSpPr>
            <p:cNvPr id="66" name="Rectangle : coins arrondis 65">
              <a:extLst>
                <a:ext uri="{FF2B5EF4-FFF2-40B4-BE49-F238E27FC236}">
                  <a16:creationId xmlns:a16="http://schemas.microsoft.com/office/drawing/2014/main" id="{2DBD1440-87A7-59DD-020D-0D7119ABE59E}"/>
                </a:ext>
              </a:extLst>
            </p:cNvPr>
            <p:cNvSpPr/>
            <p:nvPr/>
          </p:nvSpPr>
          <p:spPr>
            <a:xfrm>
              <a:off x="2909450" y="1544092"/>
              <a:ext cx="1325539" cy="1585757"/>
            </a:xfrm>
            <a:prstGeom prst="roundRect">
              <a:avLst>
                <a:gd name="adj" fmla="val 6645"/>
              </a:avLst>
            </a:prstGeom>
            <a:gradFill flip="none" rotWithShape="1">
              <a:gsLst>
                <a:gs pos="57000">
                  <a:sysClr val="windowText" lastClr="000000"/>
                </a:gs>
                <a:gs pos="22000">
                  <a:sysClr val="windowText" lastClr="000000"/>
                </a:gs>
                <a:gs pos="0">
                  <a:srgbClr val="22B5FF">
                    <a:alpha val="46000"/>
                  </a:srgbClr>
                </a:gs>
                <a:gs pos="100000">
                  <a:srgbClr val="22B5FF">
                    <a:lumMod val="40000"/>
                    <a:lumOff val="60000"/>
                  </a:srgbClr>
                </a:gs>
                <a:gs pos="81000">
                  <a:srgbClr val="1012EF">
                    <a:alpha val="61989"/>
                  </a:srgbClr>
                </a:gs>
              </a:gsLst>
              <a:path path="circle">
                <a:fillToRect l="100000" b="100000"/>
              </a:path>
              <a:tileRect t="-100000" r="-100000"/>
            </a:gradFill>
            <a:ln w="1905" cap="flat" cmpd="sng" algn="ctr">
              <a:solidFill>
                <a:sysClr val="windowText" lastClr="000000">
                  <a:lumMod val="85000"/>
                  <a:lumOff val="1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7" name="ZoneTexte 66">
              <a:extLst>
                <a:ext uri="{FF2B5EF4-FFF2-40B4-BE49-F238E27FC236}">
                  <a16:creationId xmlns:a16="http://schemas.microsoft.com/office/drawing/2014/main" id="{801F27CD-44D1-A8E9-D127-2FD200474426}"/>
                </a:ext>
              </a:extLst>
            </p:cNvPr>
            <p:cNvSpPr txBox="1"/>
            <p:nvPr/>
          </p:nvSpPr>
          <p:spPr>
            <a:xfrm>
              <a:off x="3054709" y="2423423"/>
              <a:ext cx="1102714" cy="2976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rPr>
                <a:t>Tools like Google Assistant, Alexa for Apps</a:t>
              </a:r>
            </a:p>
          </p:txBody>
        </p:sp>
      </p:grpSp>
      <p:grpSp>
        <p:nvGrpSpPr>
          <p:cNvPr id="69" name="Groupe 68">
            <a:extLst>
              <a:ext uri="{FF2B5EF4-FFF2-40B4-BE49-F238E27FC236}">
                <a16:creationId xmlns:a16="http://schemas.microsoft.com/office/drawing/2014/main" id="{D652B560-D5B4-1123-C40D-1BBA42D53573}"/>
              </a:ext>
            </a:extLst>
          </p:cNvPr>
          <p:cNvGrpSpPr/>
          <p:nvPr/>
        </p:nvGrpSpPr>
        <p:grpSpPr>
          <a:xfrm>
            <a:off x="3270414" y="1192859"/>
            <a:ext cx="2183875" cy="2103252"/>
            <a:chOff x="4386231" y="1544092"/>
            <a:chExt cx="1325539" cy="1585757"/>
          </a:xfrm>
        </p:grpSpPr>
        <p:sp>
          <p:nvSpPr>
            <p:cNvPr id="70" name="Rectangle : coins arrondis 69">
              <a:extLst>
                <a:ext uri="{FF2B5EF4-FFF2-40B4-BE49-F238E27FC236}">
                  <a16:creationId xmlns:a16="http://schemas.microsoft.com/office/drawing/2014/main" id="{99D6B239-20AD-311A-BACB-29357E89A5C1}"/>
                </a:ext>
              </a:extLst>
            </p:cNvPr>
            <p:cNvSpPr/>
            <p:nvPr/>
          </p:nvSpPr>
          <p:spPr>
            <a:xfrm>
              <a:off x="4386231" y="1544092"/>
              <a:ext cx="1325539" cy="1585757"/>
            </a:xfrm>
            <a:prstGeom prst="roundRect">
              <a:avLst>
                <a:gd name="adj" fmla="val 5814"/>
              </a:avLst>
            </a:prstGeom>
            <a:gradFill flip="none" rotWithShape="1">
              <a:gsLst>
                <a:gs pos="57000">
                  <a:sysClr val="windowText" lastClr="000000"/>
                </a:gs>
                <a:gs pos="26000">
                  <a:sysClr val="windowText" lastClr="000000"/>
                </a:gs>
                <a:gs pos="0">
                  <a:srgbClr val="02FFD3">
                    <a:alpha val="27000"/>
                  </a:srgbClr>
                </a:gs>
                <a:gs pos="100000">
                  <a:srgbClr val="02FFD3"/>
                </a:gs>
                <a:gs pos="81000">
                  <a:srgbClr val="22B5FF">
                    <a:alpha val="54556"/>
                  </a:srgbClr>
                </a:gs>
              </a:gsLst>
              <a:path path="circle">
                <a:fillToRect l="100000" b="100000"/>
              </a:path>
              <a:tileRect t="-100000" r="-100000"/>
            </a:gradFill>
            <a:ln w="1905" cap="flat" cmpd="sng" algn="ctr">
              <a:solidFill>
                <a:sysClr val="windowText" lastClr="000000">
                  <a:lumMod val="85000"/>
                  <a:lumOff val="1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1" name="ZoneTexte 70">
              <a:extLst>
                <a:ext uri="{FF2B5EF4-FFF2-40B4-BE49-F238E27FC236}">
                  <a16:creationId xmlns:a16="http://schemas.microsoft.com/office/drawing/2014/main" id="{1BA05B55-7AAE-03F8-60B8-29A6A640837E}"/>
                </a:ext>
              </a:extLst>
            </p:cNvPr>
            <p:cNvSpPr txBox="1"/>
            <p:nvPr/>
          </p:nvSpPr>
          <p:spPr>
            <a:xfrm>
              <a:off x="4534439" y="2308804"/>
              <a:ext cx="1030120" cy="5337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kumimoji="0" lang="en-US" sz="1000" b="0" i="0" u="none" strike="noStrike" kern="0" cap="none" spc="0" normalizeH="0" baseline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rPr>
                <a:t>Example </a:t>
              </a:r>
              <a:r>
                <a:rPr lang="en-US" sz="1000" kern="0" dirty="0">
                  <a:solidFill>
                    <a:prstClr val="white"/>
                  </a:solidFill>
                </a:rPr>
                <a:t>- A dyslexic person opens a blog, and AI rewrites the text using easier words automatically</a:t>
              </a:r>
              <a:endParaRPr kumimoji="0" lang="en-US" sz="1000" b="0" i="0" u="none" strike="noStrike" kern="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73" name="Groupe 72">
            <a:extLst>
              <a:ext uri="{FF2B5EF4-FFF2-40B4-BE49-F238E27FC236}">
                <a16:creationId xmlns:a16="http://schemas.microsoft.com/office/drawing/2014/main" id="{0C8B5441-5782-0CAE-968E-B865232F5224}"/>
              </a:ext>
            </a:extLst>
          </p:cNvPr>
          <p:cNvGrpSpPr/>
          <p:nvPr/>
        </p:nvGrpSpPr>
        <p:grpSpPr>
          <a:xfrm>
            <a:off x="3270414" y="3631305"/>
            <a:ext cx="2183872" cy="2131675"/>
            <a:chOff x="5859479" y="1544092"/>
            <a:chExt cx="1325539" cy="1585757"/>
          </a:xfrm>
        </p:grpSpPr>
        <p:sp>
          <p:nvSpPr>
            <p:cNvPr id="74" name="Rectangle : coins arrondis 73">
              <a:extLst>
                <a:ext uri="{FF2B5EF4-FFF2-40B4-BE49-F238E27FC236}">
                  <a16:creationId xmlns:a16="http://schemas.microsoft.com/office/drawing/2014/main" id="{A4622058-1E2F-D207-D909-FF30B2A42375}"/>
                </a:ext>
              </a:extLst>
            </p:cNvPr>
            <p:cNvSpPr/>
            <p:nvPr/>
          </p:nvSpPr>
          <p:spPr>
            <a:xfrm>
              <a:off x="5859479" y="1544092"/>
              <a:ext cx="1325539" cy="1585757"/>
            </a:xfrm>
            <a:prstGeom prst="roundRect">
              <a:avLst>
                <a:gd name="adj" fmla="val 6645"/>
              </a:avLst>
            </a:prstGeom>
            <a:gradFill flip="none" rotWithShape="1">
              <a:gsLst>
                <a:gs pos="57000">
                  <a:sysClr val="windowText" lastClr="000000"/>
                </a:gs>
                <a:gs pos="22000">
                  <a:sysClr val="windowText" lastClr="000000"/>
                </a:gs>
                <a:gs pos="0">
                  <a:srgbClr val="22B5FF">
                    <a:alpha val="46000"/>
                  </a:srgbClr>
                </a:gs>
                <a:gs pos="100000">
                  <a:srgbClr val="22B5FF">
                    <a:lumMod val="40000"/>
                    <a:lumOff val="60000"/>
                  </a:srgbClr>
                </a:gs>
                <a:gs pos="81000">
                  <a:srgbClr val="1012EF">
                    <a:alpha val="61989"/>
                  </a:srgbClr>
                </a:gs>
              </a:gsLst>
              <a:path path="circle">
                <a:fillToRect l="100000" b="100000"/>
              </a:path>
              <a:tileRect t="-100000" r="-100000"/>
            </a:gradFill>
            <a:ln w="1905" cap="flat" cmpd="sng" algn="ctr">
              <a:solidFill>
                <a:sysClr val="windowText" lastClr="000000">
                  <a:lumMod val="85000"/>
                  <a:lumOff val="1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5" name="ZoneTexte 74">
              <a:extLst>
                <a:ext uri="{FF2B5EF4-FFF2-40B4-BE49-F238E27FC236}">
                  <a16:creationId xmlns:a16="http://schemas.microsoft.com/office/drawing/2014/main" id="{B42EC5B5-FBBE-1775-1953-F6DE1E430C91}"/>
                </a:ext>
              </a:extLst>
            </p:cNvPr>
            <p:cNvSpPr txBox="1"/>
            <p:nvPr/>
          </p:nvSpPr>
          <p:spPr>
            <a:xfrm>
              <a:off x="5965067" y="2149037"/>
              <a:ext cx="1030120" cy="5265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rPr>
                <a:t>AI writes captions for videos—not just words people say, but also sounds or moods</a:t>
              </a:r>
            </a:p>
          </p:txBody>
        </p:sp>
      </p:grpSp>
      <p:grpSp>
        <p:nvGrpSpPr>
          <p:cNvPr id="2" name="Groupe 68">
            <a:extLst>
              <a:ext uri="{FF2B5EF4-FFF2-40B4-BE49-F238E27FC236}">
                <a16:creationId xmlns:a16="http://schemas.microsoft.com/office/drawing/2014/main" id="{CCDE0F57-1A32-E7D2-E7B7-D0C4EB225DD3}"/>
              </a:ext>
            </a:extLst>
          </p:cNvPr>
          <p:cNvGrpSpPr/>
          <p:nvPr/>
        </p:nvGrpSpPr>
        <p:grpSpPr>
          <a:xfrm>
            <a:off x="5934895" y="1192859"/>
            <a:ext cx="2183875" cy="2103252"/>
            <a:chOff x="4386231" y="1544092"/>
            <a:chExt cx="1325539" cy="1585757"/>
          </a:xfrm>
        </p:grpSpPr>
        <p:sp>
          <p:nvSpPr>
            <p:cNvPr id="3" name="Rectangle : coins arrondis 69">
              <a:extLst>
                <a:ext uri="{FF2B5EF4-FFF2-40B4-BE49-F238E27FC236}">
                  <a16:creationId xmlns:a16="http://schemas.microsoft.com/office/drawing/2014/main" id="{8625D31C-7E77-5C3D-C579-D79A6ADA7AC0}"/>
                </a:ext>
              </a:extLst>
            </p:cNvPr>
            <p:cNvSpPr/>
            <p:nvPr/>
          </p:nvSpPr>
          <p:spPr>
            <a:xfrm>
              <a:off x="4386231" y="1544092"/>
              <a:ext cx="1325539" cy="1585757"/>
            </a:xfrm>
            <a:prstGeom prst="roundRect">
              <a:avLst>
                <a:gd name="adj" fmla="val 5814"/>
              </a:avLst>
            </a:prstGeom>
            <a:gradFill flip="none" rotWithShape="1">
              <a:gsLst>
                <a:gs pos="57000">
                  <a:sysClr val="windowText" lastClr="000000"/>
                </a:gs>
                <a:gs pos="26000">
                  <a:sysClr val="windowText" lastClr="000000"/>
                </a:gs>
                <a:gs pos="0">
                  <a:srgbClr val="02FFD3">
                    <a:alpha val="27000"/>
                  </a:srgbClr>
                </a:gs>
                <a:gs pos="100000">
                  <a:srgbClr val="02FFD3"/>
                </a:gs>
                <a:gs pos="81000">
                  <a:srgbClr val="22B5FF">
                    <a:alpha val="54556"/>
                  </a:srgbClr>
                </a:gs>
              </a:gsLst>
              <a:path path="circle">
                <a:fillToRect l="100000" b="100000"/>
              </a:path>
              <a:tileRect t="-100000" r="-100000"/>
            </a:gradFill>
            <a:ln w="1905" cap="flat" cmpd="sng" algn="ctr">
              <a:solidFill>
                <a:sysClr val="windowText" lastClr="000000">
                  <a:lumMod val="85000"/>
                  <a:lumOff val="1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" name="ZoneTexte 70">
              <a:extLst>
                <a:ext uri="{FF2B5EF4-FFF2-40B4-BE49-F238E27FC236}">
                  <a16:creationId xmlns:a16="http://schemas.microsoft.com/office/drawing/2014/main" id="{CE3B3544-FC2C-F28F-4589-A400B50B5DA2}"/>
                </a:ext>
              </a:extLst>
            </p:cNvPr>
            <p:cNvSpPr txBox="1"/>
            <p:nvPr/>
          </p:nvSpPr>
          <p:spPr>
            <a:xfrm>
              <a:off x="4542707" y="2475324"/>
              <a:ext cx="1030120" cy="30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rPr>
                <a:t>Tools like axe-core + GPT, Evinced</a:t>
              </a:r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AE440D75-AD27-F8EF-AB92-AB4ED4136833}"/>
              </a:ext>
            </a:extLst>
          </p:cNvPr>
          <p:cNvSpPr/>
          <p:nvPr/>
        </p:nvSpPr>
        <p:spPr>
          <a:xfrm>
            <a:off x="2807606" y="3788266"/>
            <a:ext cx="2706594" cy="578959"/>
          </a:xfrm>
          <a:prstGeom prst="rect">
            <a:avLst/>
          </a:prstGeom>
          <a:noFill/>
        </p:spPr>
        <p:txBody>
          <a:bodyPr wrap="square" lIns="360000" tIns="360000" rIns="0" bIns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dirty="0">
                <a:ln>
                  <a:noFill/>
                </a:ln>
                <a:gradFill>
                  <a:gsLst>
                    <a:gs pos="0">
                      <a:srgbClr val="FF00FF">
                        <a:lumMod val="20000"/>
                        <a:lumOff val="80000"/>
                      </a:srgbClr>
                    </a:gs>
                    <a:gs pos="100000">
                      <a:srgbClr val="FF00FF"/>
                    </a:gs>
                  </a:gsLst>
                  <a:lin ang="0" scaled="0"/>
                </a:gradFill>
                <a:effectLst/>
                <a:uLnTx/>
                <a:uFillTx/>
              </a:rPr>
              <a:t>Smart Captions for Videos</a:t>
            </a:r>
          </a:p>
        </p:txBody>
      </p:sp>
      <p:sp>
        <p:nvSpPr>
          <p:cNvPr id="20" name="ZoneTexte 74">
            <a:extLst>
              <a:ext uri="{FF2B5EF4-FFF2-40B4-BE49-F238E27FC236}">
                <a16:creationId xmlns:a16="http://schemas.microsoft.com/office/drawing/2014/main" id="{EDF7E891-25A9-B12A-81E7-CEA331C77CC2}"/>
              </a:ext>
            </a:extLst>
          </p:cNvPr>
          <p:cNvSpPr txBox="1"/>
          <p:nvPr/>
        </p:nvSpPr>
        <p:spPr>
          <a:xfrm>
            <a:off x="3466711" y="5152396"/>
            <a:ext cx="169715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Used by </a:t>
            </a:r>
            <a:r>
              <a:rPr lang="en-US" sz="1000" kern="0" dirty="0">
                <a:solidFill>
                  <a:prstClr val="white"/>
                </a:solidFill>
              </a:rPr>
              <a:t>Netflix, YouTube. Detected by – Google Sound Notifications</a:t>
            </a:r>
            <a:endParaRPr kumimoji="0" lang="en-US" sz="1000" b="0" i="0" u="none" strike="noStrike" kern="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6EE0A9C-1C96-E0EC-C8E2-94BF3093771C}"/>
              </a:ext>
            </a:extLst>
          </p:cNvPr>
          <p:cNvSpPr/>
          <p:nvPr/>
        </p:nvSpPr>
        <p:spPr>
          <a:xfrm>
            <a:off x="537868" y="3822515"/>
            <a:ext cx="2037105" cy="794403"/>
          </a:xfrm>
          <a:prstGeom prst="rect">
            <a:avLst/>
          </a:prstGeom>
          <a:noFill/>
        </p:spPr>
        <p:txBody>
          <a:bodyPr wrap="square" lIns="360000" tIns="360000" rIns="0" bIns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dirty="0">
                <a:ln>
                  <a:noFill/>
                </a:ln>
                <a:gradFill>
                  <a:gsLst>
                    <a:gs pos="0">
                      <a:srgbClr val="FF00FF">
                        <a:lumMod val="20000"/>
                        <a:lumOff val="80000"/>
                      </a:srgbClr>
                    </a:gs>
                    <a:gs pos="100000">
                      <a:srgbClr val="FF00FF"/>
                    </a:gs>
                  </a:gsLst>
                  <a:lin ang="0" scaled="0"/>
                </a:gradFill>
                <a:effectLst/>
                <a:uLnTx/>
                <a:uFillTx/>
              </a:rPr>
              <a:t>Use Voice Instead of Mouse of Keyboard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72F727F-987E-B264-6B7D-DC2BD7B3EACA}"/>
              </a:ext>
            </a:extLst>
          </p:cNvPr>
          <p:cNvSpPr/>
          <p:nvPr/>
        </p:nvSpPr>
        <p:spPr>
          <a:xfrm>
            <a:off x="5686916" y="1329268"/>
            <a:ext cx="2350830" cy="794403"/>
          </a:xfrm>
          <a:prstGeom prst="rect">
            <a:avLst/>
          </a:prstGeom>
          <a:noFill/>
        </p:spPr>
        <p:txBody>
          <a:bodyPr wrap="square" lIns="360000" tIns="360000" rIns="0" bIns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dirty="0">
                <a:ln>
                  <a:noFill/>
                </a:ln>
                <a:gradFill>
                  <a:gsLst>
                    <a:gs pos="0">
                      <a:srgbClr val="FF00FF">
                        <a:lumMod val="20000"/>
                        <a:lumOff val="80000"/>
                      </a:srgbClr>
                    </a:gs>
                    <a:gs pos="100000">
                      <a:srgbClr val="FF00FF"/>
                    </a:gs>
                  </a:gsLst>
                  <a:lin ang="0" scaled="0"/>
                </a:gradFill>
                <a:effectLst/>
                <a:uLnTx/>
                <a:uFillTx/>
              </a:rPr>
              <a:t>AI that Checks and Fixes Accessibility Issues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13B37AC-5602-17BA-ED3A-DEC6254D0C24}"/>
              </a:ext>
            </a:extLst>
          </p:cNvPr>
          <p:cNvSpPr/>
          <p:nvPr/>
        </p:nvSpPr>
        <p:spPr>
          <a:xfrm>
            <a:off x="3023400" y="1305986"/>
            <a:ext cx="2298377" cy="794403"/>
          </a:xfrm>
          <a:prstGeom prst="rect">
            <a:avLst/>
          </a:prstGeom>
          <a:noFill/>
        </p:spPr>
        <p:txBody>
          <a:bodyPr wrap="square" lIns="360000" tIns="360000" rIns="0" bIns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dirty="0">
                <a:ln>
                  <a:noFill/>
                </a:ln>
                <a:gradFill>
                  <a:gsLst>
                    <a:gs pos="0">
                      <a:srgbClr val="FF00FF">
                        <a:lumMod val="20000"/>
                        <a:lumOff val="80000"/>
                      </a:srgbClr>
                    </a:gs>
                    <a:gs pos="100000">
                      <a:srgbClr val="FF00FF"/>
                    </a:gs>
                  </a:gsLst>
                  <a:lin ang="0" scaled="0"/>
                </a:gradFill>
                <a:effectLst/>
                <a:uLnTx/>
                <a:uFillTx/>
              </a:rPr>
              <a:t>Personal Helper That Adapts </a:t>
            </a:r>
            <a:r>
              <a:rPr lang="en-US" sz="1400" kern="0" dirty="0">
                <a:gradFill>
                  <a:gsLst>
                    <a:gs pos="0">
                      <a:srgbClr val="FF00FF">
                        <a:lumMod val="20000"/>
                        <a:lumOff val="80000"/>
                      </a:srgbClr>
                    </a:gs>
                    <a:gs pos="100000">
                      <a:srgbClr val="FF00FF"/>
                    </a:gs>
                  </a:gsLst>
                  <a:lin ang="0" scaled="0"/>
                </a:gradFill>
              </a:rPr>
              <a:t>You</a:t>
            </a:r>
            <a:endParaRPr kumimoji="0" lang="en-US" sz="1400" b="0" i="0" u="none" strike="noStrike" kern="0" cap="none" spc="0" normalizeH="0" baseline="0" dirty="0">
              <a:ln>
                <a:noFill/>
              </a:ln>
              <a:gradFill>
                <a:gsLst>
                  <a:gs pos="0">
                    <a:srgbClr val="FF00FF">
                      <a:lumMod val="20000"/>
                      <a:lumOff val="80000"/>
                    </a:srgbClr>
                  </a:gs>
                  <a:gs pos="100000">
                    <a:srgbClr val="FF00FF"/>
                  </a:gs>
                </a:gsLst>
                <a:lin ang="0" scaled="0"/>
              </a:gradFill>
              <a:effectLst/>
              <a:uLnTx/>
              <a:uFillTx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0C79DF8-3CE6-307A-AF4A-09F52928A740}"/>
              </a:ext>
            </a:extLst>
          </p:cNvPr>
          <p:cNvSpPr/>
          <p:nvPr/>
        </p:nvSpPr>
        <p:spPr>
          <a:xfrm>
            <a:off x="429788" y="1298183"/>
            <a:ext cx="2298377" cy="794403"/>
          </a:xfrm>
          <a:prstGeom prst="rect">
            <a:avLst/>
          </a:prstGeom>
          <a:noFill/>
        </p:spPr>
        <p:txBody>
          <a:bodyPr wrap="square" lIns="360000" tIns="360000" rIns="0" bIns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dirty="0">
                <a:ln>
                  <a:noFill/>
                </a:ln>
                <a:gradFill>
                  <a:gsLst>
                    <a:gs pos="0">
                      <a:srgbClr val="FF00FF">
                        <a:lumMod val="20000"/>
                        <a:lumOff val="80000"/>
                      </a:srgbClr>
                    </a:gs>
                    <a:gs pos="100000">
                      <a:srgbClr val="FF00FF"/>
                    </a:gs>
                  </a:gsLst>
                  <a:lin ang="0" scaled="0"/>
                </a:gradFill>
                <a:effectLst/>
                <a:uLnTx/>
                <a:uFillTx/>
              </a:rPr>
              <a:t>Sign </a:t>
            </a:r>
            <a:r>
              <a:rPr lang="en-US" sz="1400" kern="0" dirty="0">
                <a:gradFill>
                  <a:gsLst>
                    <a:gs pos="0">
                      <a:srgbClr val="FF00FF">
                        <a:lumMod val="20000"/>
                        <a:lumOff val="80000"/>
                      </a:srgbClr>
                    </a:gs>
                    <a:gs pos="100000">
                      <a:srgbClr val="FF00FF"/>
                    </a:gs>
                  </a:gsLst>
                  <a:lin ang="0" scaled="0"/>
                </a:gradFill>
              </a:rPr>
              <a:t>Language to Voice/Chat</a:t>
            </a:r>
            <a:endParaRPr kumimoji="0" lang="en-US" sz="1400" b="0" i="0" u="none" strike="noStrike" kern="0" cap="none" spc="0" normalizeH="0" baseline="0" dirty="0">
              <a:ln>
                <a:noFill/>
              </a:ln>
              <a:gradFill>
                <a:gsLst>
                  <a:gs pos="0">
                    <a:srgbClr val="FF00FF">
                      <a:lumMod val="20000"/>
                      <a:lumOff val="80000"/>
                    </a:srgbClr>
                  </a:gs>
                  <a:gs pos="100000">
                    <a:srgbClr val="FF00FF"/>
                  </a:gs>
                </a:gsLst>
                <a:lin ang="0" scaled="0"/>
              </a:gradFill>
              <a:effectLst/>
              <a:uLnTx/>
              <a:uFillTx/>
            </a:endParaRPr>
          </a:p>
        </p:txBody>
      </p:sp>
      <p:grpSp>
        <p:nvGrpSpPr>
          <p:cNvPr id="32" name="Groupe 68">
            <a:extLst>
              <a:ext uri="{FF2B5EF4-FFF2-40B4-BE49-F238E27FC236}">
                <a16:creationId xmlns:a16="http://schemas.microsoft.com/office/drawing/2014/main" id="{7F332304-33A6-83ED-923E-0B486ABD5C88}"/>
              </a:ext>
            </a:extLst>
          </p:cNvPr>
          <p:cNvGrpSpPr/>
          <p:nvPr/>
        </p:nvGrpSpPr>
        <p:grpSpPr>
          <a:xfrm>
            <a:off x="8597735" y="1203943"/>
            <a:ext cx="2183875" cy="2103252"/>
            <a:chOff x="4386231" y="1544092"/>
            <a:chExt cx="1325539" cy="1585757"/>
          </a:xfrm>
        </p:grpSpPr>
        <p:sp>
          <p:nvSpPr>
            <p:cNvPr id="33" name="Rectangle : coins arrondis 69">
              <a:extLst>
                <a:ext uri="{FF2B5EF4-FFF2-40B4-BE49-F238E27FC236}">
                  <a16:creationId xmlns:a16="http://schemas.microsoft.com/office/drawing/2014/main" id="{C112A76F-7E98-9BD3-ED18-097EA08AB493}"/>
                </a:ext>
              </a:extLst>
            </p:cNvPr>
            <p:cNvSpPr/>
            <p:nvPr/>
          </p:nvSpPr>
          <p:spPr>
            <a:xfrm>
              <a:off x="4386231" y="1544092"/>
              <a:ext cx="1325539" cy="1585757"/>
            </a:xfrm>
            <a:prstGeom prst="roundRect">
              <a:avLst>
                <a:gd name="adj" fmla="val 5814"/>
              </a:avLst>
            </a:prstGeom>
            <a:gradFill flip="none" rotWithShape="1">
              <a:gsLst>
                <a:gs pos="57000">
                  <a:sysClr val="windowText" lastClr="000000"/>
                </a:gs>
                <a:gs pos="26000">
                  <a:sysClr val="windowText" lastClr="000000"/>
                </a:gs>
                <a:gs pos="0">
                  <a:srgbClr val="02FFD3">
                    <a:alpha val="27000"/>
                  </a:srgbClr>
                </a:gs>
                <a:gs pos="100000">
                  <a:srgbClr val="02FFD3"/>
                </a:gs>
                <a:gs pos="81000">
                  <a:srgbClr val="22B5FF">
                    <a:alpha val="54556"/>
                  </a:srgbClr>
                </a:gs>
              </a:gsLst>
              <a:path path="circle">
                <a:fillToRect l="100000" b="100000"/>
              </a:path>
              <a:tileRect t="-100000" r="-100000"/>
            </a:gradFill>
            <a:ln w="1905" cap="flat" cmpd="sng" algn="ctr">
              <a:solidFill>
                <a:sysClr val="windowText" lastClr="000000">
                  <a:lumMod val="85000"/>
                  <a:lumOff val="1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4" name="ZoneTexte 70">
              <a:extLst>
                <a:ext uri="{FF2B5EF4-FFF2-40B4-BE49-F238E27FC236}">
                  <a16:creationId xmlns:a16="http://schemas.microsoft.com/office/drawing/2014/main" id="{37D5C18C-6E85-7664-41F6-6960BB7FE364}"/>
                </a:ext>
              </a:extLst>
            </p:cNvPr>
            <p:cNvSpPr txBox="1"/>
            <p:nvPr/>
          </p:nvSpPr>
          <p:spPr>
            <a:xfrm>
              <a:off x="4533940" y="2386210"/>
              <a:ext cx="1030120" cy="30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rPr>
                <a:t>AI interprets context better than traditional readers</a:t>
              </a:r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0C04357F-FE8E-F6C3-E1F4-6AAA8307A3AB}"/>
              </a:ext>
            </a:extLst>
          </p:cNvPr>
          <p:cNvSpPr/>
          <p:nvPr/>
        </p:nvSpPr>
        <p:spPr>
          <a:xfrm>
            <a:off x="8396550" y="1393380"/>
            <a:ext cx="2350830" cy="578959"/>
          </a:xfrm>
          <a:prstGeom prst="rect">
            <a:avLst/>
          </a:prstGeom>
          <a:noFill/>
        </p:spPr>
        <p:txBody>
          <a:bodyPr wrap="square" lIns="360000" tIns="360000" rIns="0" bIns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dirty="0">
                <a:ln>
                  <a:noFill/>
                </a:ln>
                <a:gradFill>
                  <a:gsLst>
                    <a:gs pos="0">
                      <a:srgbClr val="FF00FF">
                        <a:lumMod val="20000"/>
                        <a:lumOff val="80000"/>
                      </a:srgbClr>
                    </a:gs>
                    <a:gs pos="100000">
                      <a:srgbClr val="FF00FF"/>
                    </a:gs>
                  </a:gsLst>
                  <a:lin ang="0" scaled="0"/>
                </a:gradFill>
                <a:effectLst/>
                <a:uLnTx/>
                <a:uFillTx/>
              </a:rPr>
              <a:t>Smart Screen Readers</a:t>
            </a:r>
          </a:p>
        </p:txBody>
      </p:sp>
      <p:pic>
        <p:nvPicPr>
          <p:cNvPr id="42" name="Graphique 46">
            <a:extLst>
              <a:ext uri="{FF2B5EF4-FFF2-40B4-BE49-F238E27FC236}">
                <a16:creationId xmlns:a16="http://schemas.microsoft.com/office/drawing/2014/main" id="{84EDA1D1-8A85-D47E-84DF-03B6D05E396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00146" y="1245894"/>
            <a:ext cx="469861" cy="354281"/>
          </a:xfrm>
          <a:prstGeom prst="rect">
            <a:avLst/>
          </a:prstGeom>
        </p:spPr>
      </p:pic>
      <p:pic>
        <p:nvPicPr>
          <p:cNvPr id="44" name="Graphique 35">
            <a:extLst>
              <a:ext uri="{FF2B5EF4-FFF2-40B4-BE49-F238E27FC236}">
                <a16:creationId xmlns:a16="http://schemas.microsoft.com/office/drawing/2014/main" id="{2A4514CD-62D5-E1C8-28A5-16EBC6D06B2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50416" y="3700568"/>
            <a:ext cx="360748" cy="422787"/>
          </a:xfrm>
          <a:prstGeom prst="rect">
            <a:avLst/>
          </a:prstGeom>
        </p:spPr>
      </p:pic>
      <p:pic>
        <p:nvPicPr>
          <p:cNvPr id="45" name="Graphique 32">
            <a:extLst>
              <a:ext uri="{FF2B5EF4-FFF2-40B4-BE49-F238E27FC236}">
                <a16:creationId xmlns:a16="http://schemas.microsoft.com/office/drawing/2014/main" id="{DC019F62-4057-A947-BE48-E5D72AF3A63F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26024" y="1319523"/>
            <a:ext cx="472375" cy="276389"/>
          </a:xfrm>
          <a:prstGeom prst="rect">
            <a:avLst/>
          </a:prstGeom>
        </p:spPr>
      </p:pic>
      <p:pic>
        <p:nvPicPr>
          <p:cNvPr id="46" name="Graphique 44">
            <a:extLst>
              <a:ext uri="{FF2B5EF4-FFF2-40B4-BE49-F238E27FC236}">
                <a16:creationId xmlns:a16="http://schemas.microsoft.com/office/drawing/2014/main" id="{B27E8304-B3CE-2299-AA59-F33357CA107D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67597" y="1238466"/>
            <a:ext cx="472375" cy="472375"/>
          </a:xfrm>
          <a:prstGeom prst="rect">
            <a:avLst/>
          </a:prstGeom>
        </p:spPr>
      </p:pic>
      <p:pic>
        <p:nvPicPr>
          <p:cNvPr id="49" name="Graphique 23">
            <a:extLst>
              <a:ext uri="{FF2B5EF4-FFF2-40B4-BE49-F238E27FC236}">
                <a16:creationId xmlns:a16="http://schemas.microsoft.com/office/drawing/2014/main" id="{EEC4181A-89E3-34F7-E5FE-281C1F42C1F7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157074" y="3708213"/>
            <a:ext cx="412933" cy="415142"/>
          </a:xfrm>
          <a:prstGeom prst="rect">
            <a:avLst/>
          </a:prstGeom>
        </p:spPr>
      </p:pic>
      <p:pic>
        <p:nvPicPr>
          <p:cNvPr id="50" name="Graphique 22">
            <a:extLst>
              <a:ext uri="{FF2B5EF4-FFF2-40B4-BE49-F238E27FC236}">
                <a16:creationId xmlns:a16="http://schemas.microsoft.com/office/drawing/2014/main" id="{E5D748E1-5EAF-011C-C68D-685B561D1DE4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526812" y="1212999"/>
            <a:ext cx="452273" cy="469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81902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C32690-4790-D3D4-8ABF-5F5724198F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C7F50B6B-8DD1-FD98-D696-7DFFCA95AB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068" y="231776"/>
            <a:ext cx="11597132" cy="490116"/>
          </a:xfrm>
        </p:spPr>
        <p:txBody>
          <a:bodyPr/>
          <a:lstStyle/>
          <a:p>
            <a:r>
              <a:rPr kumimoji="0" lang="en-US" sz="2800" b="0" i="0" u="none" strike="noStrike" kern="1200" cap="none" spc="0" normalizeH="0" baseline="0" dirty="0">
                <a:ln>
                  <a:noFill/>
                </a:ln>
                <a:gradFill>
                  <a:gsLst>
                    <a:gs pos="29000">
                      <a:srgbClr val="02FFD3"/>
                    </a:gs>
                    <a:gs pos="65000">
                      <a:srgbClr val="22B5FF"/>
                    </a:gs>
                  </a:gsLst>
                  <a:lin ang="0" scaled="0"/>
                </a:gradFill>
                <a:effectLst/>
                <a:uLnTx/>
                <a:uFillTx/>
                <a:latin typeface="Arial"/>
                <a:ea typeface="+mj-ea"/>
                <a:cs typeface="+mj-cs"/>
              </a:rPr>
              <a:t>How AI is Breaking Accessibility Barriers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3" name="Rectangle : coins arrondis 42">
            <a:extLst>
              <a:ext uri="{FF2B5EF4-FFF2-40B4-BE49-F238E27FC236}">
                <a16:creationId xmlns:a16="http://schemas.microsoft.com/office/drawing/2014/main" id="{844472B5-489D-6980-F4F4-D6B17D02A48F}"/>
              </a:ext>
            </a:extLst>
          </p:cNvPr>
          <p:cNvSpPr/>
          <p:nvPr/>
        </p:nvSpPr>
        <p:spPr>
          <a:xfrm>
            <a:off x="290068" y="922712"/>
            <a:ext cx="10915488" cy="5094595"/>
          </a:xfrm>
          <a:prstGeom prst="roundRect">
            <a:avLst>
              <a:gd name="adj" fmla="val 6803"/>
            </a:avLst>
          </a:prstGeom>
          <a:solidFill>
            <a:sysClr val="windowText" lastClr="000000">
              <a:lumMod val="95000"/>
              <a:lumOff val="5000"/>
              <a:alpha val="60000"/>
            </a:sysClr>
          </a:solidFill>
          <a:ln w="6350" cap="flat" cmpd="sng" algn="ctr">
            <a:gradFill>
              <a:gsLst>
                <a:gs pos="19000">
                  <a:srgbClr val="FF15B1">
                    <a:lumMod val="5000"/>
                    <a:lumOff val="95000"/>
                    <a:alpha val="91000"/>
                  </a:srgbClr>
                </a:gs>
                <a:gs pos="0">
                  <a:sysClr val="windowText" lastClr="000000">
                    <a:lumMod val="65000"/>
                    <a:lumOff val="35000"/>
                    <a:alpha val="19696"/>
                  </a:sysClr>
                </a:gs>
                <a:gs pos="100000">
                  <a:sysClr val="windowText" lastClr="000000">
                    <a:lumMod val="75000"/>
                    <a:lumOff val="25000"/>
                    <a:alpha val="29843"/>
                  </a:sysClr>
                </a:gs>
                <a:gs pos="47000">
                  <a:sysClr val="window" lastClr="FFFFFF">
                    <a:lumMod val="65000"/>
                    <a:alpha val="27845"/>
                  </a:sysClr>
                </a:gs>
                <a:gs pos="72000">
                  <a:sysClr val="window" lastClr="FFFFFF">
                    <a:lumMod val="75000"/>
                    <a:alpha val="26101"/>
                  </a:sysClr>
                </a:gs>
              </a:gsLst>
              <a:lin ang="1200000" scaled="0"/>
            </a:gra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</a:p>
        </p:txBody>
      </p:sp>
      <p:grpSp>
        <p:nvGrpSpPr>
          <p:cNvPr id="61" name="Groupe 60">
            <a:extLst>
              <a:ext uri="{FF2B5EF4-FFF2-40B4-BE49-F238E27FC236}">
                <a16:creationId xmlns:a16="http://schemas.microsoft.com/office/drawing/2014/main" id="{4E77E7D7-033D-BBD4-5E14-6A20CE2B588A}"/>
              </a:ext>
            </a:extLst>
          </p:cNvPr>
          <p:cNvGrpSpPr/>
          <p:nvPr/>
        </p:nvGrpSpPr>
        <p:grpSpPr>
          <a:xfrm>
            <a:off x="625934" y="1192859"/>
            <a:ext cx="2183875" cy="2131675"/>
            <a:chOff x="1436202" y="1544092"/>
            <a:chExt cx="1325539" cy="1585757"/>
          </a:xfrm>
        </p:grpSpPr>
        <p:sp>
          <p:nvSpPr>
            <p:cNvPr id="62" name="Rectangle : coins arrondis 61">
              <a:extLst>
                <a:ext uri="{FF2B5EF4-FFF2-40B4-BE49-F238E27FC236}">
                  <a16:creationId xmlns:a16="http://schemas.microsoft.com/office/drawing/2014/main" id="{8F84456E-1ED6-36E6-DE86-6A6644EBE55B}"/>
                </a:ext>
              </a:extLst>
            </p:cNvPr>
            <p:cNvSpPr/>
            <p:nvPr/>
          </p:nvSpPr>
          <p:spPr>
            <a:xfrm>
              <a:off x="1436202" y="1544092"/>
              <a:ext cx="1325539" cy="1585757"/>
            </a:xfrm>
            <a:prstGeom prst="roundRect">
              <a:avLst>
                <a:gd name="adj" fmla="val 5814"/>
              </a:avLst>
            </a:prstGeom>
            <a:gradFill flip="none" rotWithShape="1">
              <a:gsLst>
                <a:gs pos="57000">
                  <a:sysClr val="windowText" lastClr="000000"/>
                </a:gs>
                <a:gs pos="26000">
                  <a:sysClr val="windowText" lastClr="000000"/>
                </a:gs>
                <a:gs pos="0">
                  <a:srgbClr val="02FFD3">
                    <a:alpha val="27000"/>
                  </a:srgbClr>
                </a:gs>
                <a:gs pos="100000">
                  <a:srgbClr val="02FFD3"/>
                </a:gs>
                <a:gs pos="81000">
                  <a:srgbClr val="22B5FF">
                    <a:alpha val="54556"/>
                  </a:srgbClr>
                </a:gs>
              </a:gsLst>
              <a:path path="circle">
                <a:fillToRect l="100000" b="100000"/>
              </a:path>
              <a:tileRect t="-100000" r="-100000"/>
            </a:gradFill>
            <a:ln w="1905" cap="flat" cmpd="sng" algn="ctr">
              <a:solidFill>
                <a:sysClr val="windowText" lastClr="000000">
                  <a:lumMod val="85000"/>
                  <a:lumOff val="1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3" name="ZoneTexte 62">
              <a:extLst>
                <a:ext uri="{FF2B5EF4-FFF2-40B4-BE49-F238E27FC236}">
                  <a16:creationId xmlns:a16="http://schemas.microsoft.com/office/drawing/2014/main" id="{14D37285-7DFD-C471-1357-2C00F40DC9DB}"/>
                </a:ext>
              </a:extLst>
            </p:cNvPr>
            <p:cNvSpPr txBox="1"/>
            <p:nvPr/>
          </p:nvSpPr>
          <p:spPr>
            <a:xfrm>
              <a:off x="1583911" y="2377790"/>
              <a:ext cx="1030120" cy="4121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rPr>
                <a:t>Tools like Google’s Project Relate, MS AI for Accessibility</a:t>
              </a:r>
            </a:p>
          </p:txBody>
        </p:sp>
      </p:grpSp>
      <p:grpSp>
        <p:nvGrpSpPr>
          <p:cNvPr id="65" name="Groupe 64">
            <a:extLst>
              <a:ext uri="{FF2B5EF4-FFF2-40B4-BE49-F238E27FC236}">
                <a16:creationId xmlns:a16="http://schemas.microsoft.com/office/drawing/2014/main" id="{49DFCF48-D011-9D6A-DD78-B8F60CE980D9}"/>
              </a:ext>
            </a:extLst>
          </p:cNvPr>
          <p:cNvGrpSpPr/>
          <p:nvPr/>
        </p:nvGrpSpPr>
        <p:grpSpPr>
          <a:xfrm>
            <a:off x="625935" y="3659728"/>
            <a:ext cx="2183872" cy="2131675"/>
            <a:chOff x="2909450" y="1544092"/>
            <a:chExt cx="1325539" cy="1585757"/>
          </a:xfrm>
        </p:grpSpPr>
        <p:sp>
          <p:nvSpPr>
            <p:cNvPr id="66" name="Rectangle : coins arrondis 65">
              <a:extLst>
                <a:ext uri="{FF2B5EF4-FFF2-40B4-BE49-F238E27FC236}">
                  <a16:creationId xmlns:a16="http://schemas.microsoft.com/office/drawing/2014/main" id="{FB1CA3BC-BFD8-73BB-87DF-A8123D0BF752}"/>
                </a:ext>
              </a:extLst>
            </p:cNvPr>
            <p:cNvSpPr/>
            <p:nvPr/>
          </p:nvSpPr>
          <p:spPr>
            <a:xfrm>
              <a:off x="2909450" y="1544092"/>
              <a:ext cx="1325539" cy="1585757"/>
            </a:xfrm>
            <a:prstGeom prst="roundRect">
              <a:avLst>
                <a:gd name="adj" fmla="val 6645"/>
              </a:avLst>
            </a:prstGeom>
            <a:gradFill flip="none" rotWithShape="1">
              <a:gsLst>
                <a:gs pos="57000">
                  <a:sysClr val="windowText" lastClr="000000"/>
                </a:gs>
                <a:gs pos="22000">
                  <a:sysClr val="windowText" lastClr="000000"/>
                </a:gs>
                <a:gs pos="0">
                  <a:srgbClr val="22B5FF">
                    <a:alpha val="46000"/>
                  </a:srgbClr>
                </a:gs>
                <a:gs pos="100000">
                  <a:srgbClr val="22B5FF">
                    <a:lumMod val="40000"/>
                    <a:lumOff val="60000"/>
                  </a:srgbClr>
                </a:gs>
                <a:gs pos="81000">
                  <a:srgbClr val="1012EF">
                    <a:alpha val="61989"/>
                  </a:srgbClr>
                </a:gs>
              </a:gsLst>
              <a:path path="circle">
                <a:fillToRect l="100000" b="100000"/>
              </a:path>
              <a:tileRect t="-100000" r="-100000"/>
            </a:gradFill>
            <a:ln w="1905" cap="flat" cmpd="sng" algn="ctr">
              <a:solidFill>
                <a:sysClr val="windowText" lastClr="000000">
                  <a:lumMod val="85000"/>
                  <a:lumOff val="1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7" name="ZoneTexte 66">
              <a:extLst>
                <a:ext uri="{FF2B5EF4-FFF2-40B4-BE49-F238E27FC236}">
                  <a16:creationId xmlns:a16="http://schemas.microsoft.com/office/drawing/2014/main" id="{633D9A50-8838-01DE-6112-01E73F759DFB}"/>
                </a:ext>
              </a:extLst>
            </p:cNvPr>
            <p:cNvSpPr txBox="1"/>
            <p:nvPr/>
          </p:nvSpPr>
          <p:spPr>
            <a:xfrm>
              <a:off x="3054709" y="2423423"/>
              <a:ext cx="1102714" cy="2976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rPr>
                <a:t>Tools like Google Assistant, Alexa for Apps</a:t>
              </a:r>
            </a:p>
          </p:txBody>
        </p:sp>
      </p:grpSp>
      <p:grpSp>
        <p:nvGrpSpPr>
          <p:cNvPr id="69" name="Groupe 68">
            <a:extLst>
              <a:ext uri="{FF2B5EF4-FFF2-40B4-BE49-F238E27FC236}">
                <a16:creationId xmlns:a16="http://schemas.microsoft.com/office/drawing/2014/main" id="{C7B0E941-C9F6-2D65-792F-C98FFB154A01}"/>
              </a:ext>
            </a:extLst>
          </p:cNvPr>
          <p:cNvGrpSpPr/>
          <p:nvPr/>
        </p:nvGrpSpPr>
        <p:grpSpPr>
          <a:xfrm>
            <a:off x="3270414" y="1192859"/>
            <a:ext cx="2183875" cy="2103252"/>
            <a:chOff x="4386231" y="1544092"/>
            <a:chExt cx="1325539" cy="1585757"/>
          </a:xfrm>
        </p:grpSpPr>
        <p:sp>
          <p:nvSpPr>
            <p:cNvPr id="70" name="Rectangle : coins arrondis 69">
              <a:extLst>
                <a:ext uri="{FF2B5EF4-FFF2-40B4-BE49-F238E27FC236}">
                  <a16:creationId xmlns:a16="http://schemas.microsoft.com/office/drawing/2014/main" id="{F462ACE3-53E1-0891-C494-59BFB70E909D}"/>
                </a:ext>
              </a:extLst>
            </p:cNvPr>
            <p:cNvSpPr/>
            <p:nvPr/>
          </p:nvSpPr>
          <p:spPr>
            <a:xfrm>
              <a:off x="4386231" y="1544092"/>
              <a:ext cx="1325539" cy="1585757"/>
            </a:xfrm>
            <a:prstGeom prst="roundRect">
              <a:avLst>
                <a:gd name="adj" fmla="val 5814"/>
              </a:avLst>
            </a:prstGeom>
            <a:gradFill flip="none" rotWithShape="1">
              <a:gsLst>
                <a:gs pos="57000">
                  <a:sysClr val="windowText" lastClr="000000"/>
                </a:gs>
                <a:gs pos="26000">
                  <a:sysClr val="windowText" lastClr="000000"/>
                </a:gs>
                <a:gs pos="0">
                  <a:srgbClr val="02FFD3">
                    <a:alpha val="27000"/>
                  </a:srgbClr>
                </a:gs>
                <a:gs pos="100000">
                  <a:srgbClr val="02FFD3"/>
                </a:gs>
                <a:gs pos="81000">
                  <a:srgbClr val="22B5FF">
                    <a:alpha val="54556"/>
                  </a:srgbClr>
                </a:gs>
              </a:gsLst>
              <a:path path="circle">
                <a:fillToRect l="100000" b="100000"/>
              </a:path>
              <a:tileRect t="-100000" r="-100000"/>
            </a:gradFill>
            <a:ln w="1905" cap="flat" cmpd="sng" algn="ctr">
              <a:solidFill>
                <a:sysClr val="windowText" lastClr="000000">
                  <a:lumMod val="85000"/>
                  <a:lumOff val="1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1" name="ZoneTexte 70">
              <a:extLst>
                <a:ext uri="{FF2B5EF4-FFF2-40B4-BE49-F238E27FC236}">
                  <a16:creationId xmlns:a16="http://schemas.microsoft.com/office/drawing/2014/main" id="{5EFD7614-D3E0-1CE3-B7DB-077588B40A90}"/>
                </a:ext>
              </a:extLst>
            </p:cNvPr>
            <p:cNvSpPr txBox="1"/>
            <p:nvPr/>
          </p:nvSpPr>
          <p:spPr>
            <a:xfrm>
              <a:off x="4534439" y="2308804"/>
              <a:ext cx="1030120" cy="5337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kumimoji="0" lang="en-US" sz="1000" b="0" i="0" u="none" strike="noStrike" kern="0" cap="none" spc="0" normalizeH="0" baseline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rPr>
                <a:t>Example </a:t>
              </a:r>
              <a:r>
                <a:rPr lang="en-US" sz="1000" kern="0" dirty="0">
                  <a:solidFill>
                    <a:prstClr val="white"/>
                  </a:solidFill>
                </a:rPr>
                <a:t>- A dyslexic person opens a blog, and AI rewrites the text using easier words automatically</a:t>
              </a:r>
              <a:endParaRPr kumimoji="0" lang="en-US" sz="1000" b="0" i="0" u="none" strike="noStrike" kern="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73" name="Groupe 72">
            <a:extLst>
              <a:ext uri="{FF2B5EF4-FFF2-40B4-BE49-F238E27FC236}">
                <a16:creationId xmlns:a16="http://schemas.microsoft.com/office/drawing/2014/main" id="{6F8FB609-1540-313D-C29A-C003062B5F03}"/>
              </a:ext>
            </a:extLst>
          </p:cNvPr>
          <p:cNvGrpSpPr/>
          <p:nvPr/>
        </p:nvGrpSpPr>
        <p:grpSpPr>
          <a:xfrm>
            <a:off x="3270414" y="3631305"/>
            <a:ext cx="2183872" cy="2131675"/>
            <a:chOff x="5859479" y="1544092"/>
            <a:chExt cx="1325539" cy="1585757"/>
          </a:xfrm>
        </p:grpSpPr>
        <p:sp>
          <p:nvSpPr>
            <p:cNvPr id="74" name="Rectangle : coins arrondis 73">
              <a:extLst>
                <a:ext uri="{FF2B5EF4-FFF2-40B4-BE49-F238E27FC236}">
                  <a16:creationId xmlns:a16="http://schemas.microsoft.com/office/drawing/2014/main" id="{9B552765-E958-27C1-692E-2B2D7D5EAAF2}"/>
                </a:ext>
              </a:extLst>
            </p:cNvPr>
            <p:cNvSpPr/>
            <p:nvPr/>
          </p:nvSpPr>
          <p:spPr>
            <a:xfrm>
              <a:off x="5859479" y="1544092"/>
              <a:ext cx="1325539" cy="1585757"/>
            </a:xfrm>
            <a:prstGeom prst="roundRect">
              <a:avLst>
                <a:gd name="adj" fmla="val 6645"/>
              </a:avLst>
            </a:prstGeom>
            <a:gradFill flip="none" rotWithShape="1">
              <a:gsLst>
                <a:gs pos="57000">
                  <a:sysClr val="windowText" lastClr="000000"/>
                </a:gs>
                <a:gs pos="22000">
                  <a:sysClr val="windowText" lastClr="000000"/>
                </a:gs>
                <a:gs pos="0">
                  <a:srgbClr val="22B5FF">
                    <a:alpha val="46000"/>
                  </a:srgbClr>
                </a:gs>
                <a:gs pos="100000">
                  <a:srgbClr val="22B5FF">
                    <a:lumMod val="40000"/>
                    <a:lumOff val="60000"/>
                  </a:srgbClr>
                </a:gs>
                <a:gs pos="81000">
                  <a:srgbClr val="1012EF">
                    <a:alpha val="61989"/>
                  </a:srgbClr>
                </a:gs>
              </a:gsLst>
              <a:path path="circle">
                <a:fillToRect l="100000" b="100000"/>
              </a:path>
              <a:tileRect t="-100000" r="-100000"/>
            </a:gradFill>
            <a:ln w="1905" cap="flat" cmpd="sng" algn="ctr">
              <a:solidFill>
                <a:sysClr val="windowText" lastClr="000000">
                  <a:lumMod val="85000"/>
                  <a:lumOff val="1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5" name="ZoneTexte 74">
              <a:extLst>
                <a:ext uri="{FF2B5EF4-FFF2-40B4-BE49-F238E27FC236}">
                  <a16:creationId xmlns:a16="http://schemas.microsoft.com/office/drawing/2014/main" id="{8194266C-8B0D-98C0-34BB-5C9379D6F1E7}"/>
                </a:ext>
              </a:extLst>
            </p:cNvPr>
            <p:cNvSpPr txBox="1"/>
            <p:nvPr/>
          </p:nvSpPr>
          <p:spPr>
            <a:xfrm>
              <a:off x="5965067" y="2149037"/>
              <a:ext cx="1030120" cy="5265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rPr>
                <a:t>AI writes captions for videos—not just words people say, but also sounds or moods</a:t>
              </a:r>
            </a:p>
          </p:txBody>
        </p:sp>
      </p:grpSp>
      <p:grpSp>
        <p:nvGrpSpPr>
          <p:cNvPr id="2" name="Groupe 68">
            <a:extLst>
              <a:ext uri="{FF2B5EF4-FFF2-40B4-BE49-F238E27FC236}">
                <a16:creationId xmlns:a16="http://schemas.microsoft.com/office/drawing/2014/main" id="{5FB72EC1-FEA9-C5CA-3ED2-C3671FD03080}"/>
              </a:ext>
            </a:extLst>
          </p:cNvPr>
          <p:cNvGrpSpPr/>
          <p:nvPr/>
        </p:nvGrpSpPr>
        <p:grpSpPr>
          <a:xfrm>
            <a:off x="5934895" y="1192859"/>
            <a:ext cx="2183875" cy="2103252"/>
            <a:chOff x="4386231" y="1544092"/>
            <a:chExt cx="1325539" cy="1585757"/>
          </a:xfrm>
        </p:grpSpPr>
        <p:sp>
          <p:nvSpPr>
            <p:cNvPr id="3" name="Rectangle : coins arrondis 69">
              <a:extLst>
                <a:ext uri="{FF2B5EF4-FFF2-40B4-BE49-F238E27FC236}">
                  <a16:creationId xmlns:a16="http://schemas.microsoft.com/office/drawing/2014/main" id="{2ED5DBD9-9D2C-7B77-88EC-B5A47B37651A}"/>
                </a:ext>
              </a:extLst>
            </p:cNvPr>
            <p:cNvSpPr/>
            <p:nvPr/>
          </p:nvSpPr>
          <p:spPr>
            <a:xfrm>
              <a:off x="4386231" y="1544092"/>
              <a:ext cx="1325539" cy="1585757"/>
            </a:xfrm>
            <a:prstGeom prst="roundRect">
              <a:avLst>
                <a:gd name="adj" fmla="val 5814"/>
              </a:avLst>
            </a:prstGeom>
            <a:gradFill flip="none" rotWithShape="1">
              <a:gsLst>
                <a:gs pos="57000">
                  <a:sysClr val="windowText" lastClr="000000"/>
                </a:gs>
                <a:gs pos="26000">
                  <a:sysClr val="windowText" lastClr="000000"/>
                </a:gs>
                <a:gs pos="0">
                  <a:srgbClr val="02FFD3">
                    <a:alpha val="27000"/>
                  </a:srgbClr>
                </a:gs>
                <a:gs pos="100000">
                  <a:srgbClr val="02FFD3"/>
                </a:gs>
                <a:gs pos="81000">
                  <a:srgbClr val="22B5FF">
                    <a:alpha val="54556"/>
                  </a:srgbClr>
                </a:gs>
              </a:gsLst>
              <a:path path="circle">
                <a:fillToRect l="100000" b="100000"/>
              </a:path>
              <a:tileRect t="-100000" r="-100000"/>
            </a:gradFill>
            <a:ln w="1905" cap="flat" cmpd="sng" algn="ctr">
              <a:solidFill>
                <a:sysClr val="windowText" lastClr="000000">
                  <a:lumMod val="85000"/>
                  <a:lumOff val="1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" name="ZoneTexte 70">
              <a:extLst>
                <a:ext uri="{FF2B5EF4-FFF2-40B4-BE49-F238E27FC236}">
                  <a16:creationId xmlns:a16="http://schemas.microsoft.com/office/drawing/2014/main" id="{4913DC59-C67A-24B6-0DB4-2FD9BD8C6CAD}"/>
                </a:ext>
              </a:extLst>
            </p:cNvPr>
            <p:cNvSpPr txBox="1"/>
            <p:nvPr/>
          </p:nvSpPr>
          <p:spPr>
            <a:xfrm>
              <a:off x="4542707" y="2475324"/>
              <a:ext cx="1030120" cy="30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rPr>
                <a:t>Tools like axe-core + GPT, Evinced</a:t>
              </a:r>
            </a:p>
          </p:txBody>
        </p:sp>
      </p:grpSp>
      <p:grpSp>
        <p:nvGrpSpPr>
          <p:cNvPr id="7" name="Groupe 72">
            <a:extLst>
              <a:ext uri="{FF2B5EF4-FFF2-40B4-BE49-F238E27FC236}">
                <a16:creationId xmlns:a16="http://schemas.microsoft.com/office/drawing/2014/main" id="{2E31C3F1-16B8-BBEA-E6DF-1BBBA6D4E42F}"/>
              </a:ext>
            </a:extLst>
          </p:cNvPr>
          <p:cNvGrpSpPr/>
          <p:nvPr/>
        </p:nvGrpSpPr>
        <p:grpSpPr>
          <a:xfrm>
            <a:off x="5934895" y="3631305"/>
            <a:ext cx="2183872" cy="2131675"/>
            <a:chOff x="5859479" y="1544092"/>
            <a:chExt cx="1325539" cy="1585757"/>
          </a:xfrm>
        </p:grpSpPr>
        <p:sp>
          <p:nvSpPr>
            <p:cNvPr id="8" name="Rectangle : coins arrondis 73">
              <a:extLst>
                <a:ext uri="{FF2B5EF4-FFF2-40B4-BE49-F238E27FC236}">
                  <a16:creationId xmlns:a16="http://schemas.microsoft.com/office/drawing/2014/main" id="{1D3D993C-62E1-3AC4-9B32-BC02F8C189D5}"/>
                </a:ext>
              </a:extLst>
            </p:cNvPr>
            <p:cNvSpPr/>
            <p:nvPr/>
          </p:nvSpPr>
          <p:spPr>
            <a:xfrm>
              <a:off x="5859479" y="1544092"/>
              <a:ext cx="1325539" cy="1585757"/>
            </a:xfrm>
            <a:prstGeom prst="roundRect">
              <a:avLst>
                <a:gd name="adj" fmla="val 6645"/>
              </a:avLst>
            </a:prstGeom>
            <a:gradFill flip="none" rotWithShape="1">
              <a:gsLst>
                <a:gs pos="57000">
                  <a:sysClr val="windowText" lastClr="000000"/>
                </a:gs>
                <a:gs pos="22000">
                  <a:sysClr val="windowText" lastClr="000000"/>
                </a:gs>
                <a:gs pos="0">
                  <a:srgbClr val="22B5FF">
                    <a:alpha val="46000"/>
                  </a:srgbClr>
                </a:gs>
                <a:gs pos="100000">
                  <a:srgbClr val="22B5FF">
                    <a:lumMod val="40000"/>
                    <a:lumOff val="60000"/>
                  </a:srgbClr>
                </a:gs>
                <a:gs pos="81000">
                  <a:srgbClr val="1012EF">
                    <a:alpha val="61989"/>
                  </a:srgbClr>
                </a:gs>
              </a:gsLst>
              <a:path path="circle">
                <a:fillToRect l="100000" b="100000"/>
              </a:path>
              <a:tileRect t="-100000" r="-100000"/>
            </a:gradFill>
            <a:ln w="1905" cap="flat" cmpd="sng" algn="ctr">
              <a:solidFill>
                <a:sysClr val="windowText" lastClr="000000">
                  <a:lumMod val="85000"/>
                  <a:lumOff val="1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" name="ZoneTexte 74">
              <a:extLst>
                <a:ext uri="{FF2B5EF4-FFF2-40B4-BE49-F238E27FC236}">
                  <a16:creationId xmlns:a16="http://schemas.microsoft.com/office/drawing/2014/main" id="{A56DF45C-0323-B7CB-D4B6-7092D5449B09}"/>
                </a:ext>
              </a:extLst>
            </p:cNvPr>
            <p:cNvSpPr txBox="1"/>
            <p:nvPr/>
          </p:nvSpPr>
          <p:spPr>
            <a:xfrm>
              <a:off x="6007187" y="2152053"/>
              <a:ext cx="1030120" cy="4121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rPr>
                <a:t>If AI sees you’re frustrated or tired, it changes the app to make it easier</a:t>
              </a:r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AC8D0B0B-F210-64FF-D683-17CBFCC7B421}"/>
              </a:ext>
            </a:extLst>
          </p:cNvPr>
          <p:cNvSpPr/>
          <p:nvPr/>
        </p:nvSpPr>
        <p:spPr>
          <a:xfrm>
            <a:off x="5466576" y="3811548"/>
            <a:ext cx="2706594" cy="578959"/>
          </a:xfrm>
          <a:prstGeom prst="rect">
            <a:avLst/>
          </a:prstGeom>
          <a:noFill/>
        </p:spPr>
        <p:txBody>
          <a:bodyPr wrap="square" lIns="360000" tIns="360000" rIns="0" bIns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dirty="0">
                <a:ln>
                  <a:noFill/>
                </a:ln>
                <a:gradFill>
                  <a:gsLst>
                    <a:gs pos="0">
                      <a:srgbClr val="FF00FF">
                        <a:lumMod val="20000"/>
                        <a:lumOff val="80000"/>
                      </a:srgbClr>
                    </a:gs>
                    <a:gs pos="100000">
                      <a:srgbClr val="FF00FF"/>
                    </a:gs>
                  </a:gsLst>
                  <a:lin ang="0" scaled="0"/>
                </a:gradFill>
                <a:effectLst/>
                <a:uLnTx/>
                <a:uFillTx/>
              </a:rPr>
              <a:t>Emotion-Aware Interface</a:t>
            </a:r>
          </a:p>
        </p:txBody>
      </p:sp>
      <p:sp>
        <p:nvSpPr>
          <p:cNvPr id="18" name="ZoneTexte 74">
            <a:extLst>
              <a:ext uri="{FF2B5EF4-FFF2-40B4-BE49-F238E27FC236}">
                <a16:creationId xmlns:a16="http://schemas.microsoft.com/office/drawing/2014/main" id="{E9A481DB-563A-2BB7-7665-1CF43ABCE691}"/>
              </a:ext>
            </a:extLst>
          </p:cNvPr>
          <p:cNvSpPr txBox="1"/>
          <p:nvPr/>
        </p:nvSpPr>
        <p:spPr>
          <a:xfrm>
            <a:off x="6200020" y="5041837"/>
            <a:ext cx="16971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Tools </a:t>
            </a:r>
            <a:r>
              <a:rPr lang="en-US" sz="1000" kern="0" dirty="0">
                <a:solidFill>
                  <a:prstClr val="white"/>
                </a:solidFill>
              </a:rPr>
              <a:t>like Affectiva, MS Emotion API</a:t>
            </a:r>
            <a:endParaRPr kumimoji="0" lang="en-US" sz="1000" b="0" i="0" u="none" strike="noStrike" kern="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5354DE6-9FE7-3E18-0450-7B525C2FE49C}"/>
              </a:ext>
            </a:extLst>
          </p:cNvPr>
          <p:cNvSpPr/>
          <p:nvPr/>
        </p:nvSpPr>
        <p:spPr>
          <a:xfrm>
            <a:off x="2807606" y="3788266"/>
            <a:ext cx="2706594" cy="578959"/>
          </a:xfrm>
          <a:prstGeom prst="rect">
            <a:avLst/>
          </a:prstGeom>
          <a:noFill/>
        </p:spPr>
        <p:txBody>
          <a:bodyPr wrap="square" lIns="360000" tIns="360000" rIns="0" bIns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dirty="0">
                <a:ln>
                  <a:noFill/>
                </a:ln>
                <a:gradFill>
                  <a:gsLst>
                    <a:gs pos="0">
                      <a:srgbClr val="FF00FF">
                        <a:lumMod val="20000"/>
                        <a:lumOff val="80000"/>
                      </a:srgbClr>
                    </a:gs>
                    <a:gs pos="100000">
                      <a:srgbClr val="FF00FF"/>
                    </a:gs>
                  </a:gsLst>
                  <a:lin ang="0" scaled="0"/>
                </a:gradFill>
                <a:effectLst/>
                <a:uLnTx/>
                <a:uFillTx/>
              </a:rPr>
              <a:t>Smart Captions for Videos</a:t>
            </a:r>
          </a:p>
        </p:txBody>
      </p:sp>
      <p:sp>
        <p:nvSpPr>
          <p:cNvPr id="20" name="ZoneTexte 74">
            <a:extLst>
              <a:ext uri="{FF2B5EF4-FFF2-40B4-BE49-F238E27FC236}">
                <a16:creationId xmlns:a16="http://schemas.microsoft.com/office/drawing/2014/main" id="{35693B42-250E-820C-B44E-5636B4FBB6FA}"/>
              </a:ext>
            </a:extLst>
          </p:cNvPr>
          <p:cNvSpPr txBox="1"/>
          <p:nvPr/>
        </p:nvSpPr>
        <p:spPr>
          <a:xfrm>
            <a:off x="3466711" y="5152396"/>
            <a:ext cx="169715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Used by </a:t>
            </a:r>
            <a:r>
              <a:rPr lang="en-US" sz="1000" kern="0" dirty="0">
                <a:solidFill>
                  <a:prstClr val="white"/>
                </a:solidFill>
              </a:rPr>
              <a:t>Netflix, YouTube. Detected by – Google Sound Notifications</a:t>
            </a:r>
            <a:endParaRPr kumimoji="0" lang="en-US" sz="1000" b="0" i="0" u="none" strike="noStrike" kern="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0547F76-588F-DF11-E0D8-423926C96DF1}"/>
              </a:ext>
            </a:extLst>
          </p:cNvPr>
          <p:cNvSpPr/>
          <p:nvPr/>
        </p:nvSpPr>
        <p:spPr>
          <a:xfrm>
            <a:off x="537868" y="3822515"/>
            <a:ext cx="2037105" cy="794403"/>
          </a:xfrm>
          <a:prstGeom prst="rect">
            <a:avLst/>
          </a:prstGeom>
          <a:noFill/>
        </p:spPr>
        <p:txBody>
          <a:bodyPr wrap="square" lIns="360000" tIns="360000" rIns="0" bIns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dirty="0">
                <a:ln>
                  <a:noFill/>
                </a:ln>
                <a:gradFill>
                  <a:gsLst>
                    <a:gs pos="0">
                      <a:srgbClr val="FF00FF">
                        <a:lumMod val="20000"/>
                        <a:lumOff val="80000"/>
                      </a:srgbClr>
                    </a:gs>
                    <a:gs pos="100000">
                      <a:srgbClr val="FF00FF"/>
                    </a:gs>
                  </a:gsLst>
                  <a:lin ang="0" scaled="0"/>
                </a:gradFill>
                <a:effectLst/>
                <a:uLnTx/>
                <a:uFillTx/>
              </a:rPr>
              <a:t>Use Voice Instead of Mouse of Keyboard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4494B6F-B789-1AFF-6692-3CAE5EB2714E}"/>
              </a:ext>
            </a:extLst>
          </p:cNvPr>
          <p:cNvSpPr/>
          <p:nvPr/>
        </p:nvSpPr>
        <p:spPr>
          <a:xfrm>
            <a:off x="5686916" y="1329268"/>
            <a:ext cx="2350830" cy="794403"/>
          </a:xfrm>
          <a:prstGeom prst="rect">
            <a:avLst/>
          </a:prstGeom>
          <a:noFill/>
        </p:spPr>
        <p:txBody>
          <a:bodyPr wrap="square" lIns="360000" tIns="360000" rIns="0" bIns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dirty="0">
                <a:ln>
                  <a:noFill/>
                </a:ln>
                <a:gradFill>
                  <a:gsLst>
                    <a:gs pos="0">
                      <a:srgbClr val="FF00FF">
                        <a:lumMod val="20000"/>
                        <a:lumOff val="80000"/>
                      </a:srgbClr>
                    </a:gs>
                    <a:gs pos="100000">
                      <a:srgbClr val="FF00FF"/>
                    </a:gs>
                  </a:gsLst>
                  <a:lin ang="0" scaled="0"/>
                </a:gradFill>
                <a:effectLst/>
                <a:uLnTx/>
                <a:uFillTx/>
              </a:rPr>
              <a:t>AI that Checks and Fixes Accessibility Issues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8089C4E-4D2A-ED98-8DA0-086CD3E63146}"/>
              </a:ext>
            </a:extLst>
          </p:cNvPr>
          <p:cNvSpPr/>
          <p:nvPr/>
        </p:nvSpPr>
        <p:spPr>
          <a:xfrm>
            <a:off x="3023400" y="1305986"/>
            <a:ext cx="2298377" cy="794403"/>
          </a:xfrm>
          <a:prstGeom prst="rect">
            <a:avLst/>
          </a:prstGeom>
          <a:noFill/>
        </p:spPr>
        <p:txBody>
          <a:bodyPr wrap="square" lIns="360000" tIns="360000" rIns="0" bIns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dirty="0">
                <a:ln>
                  <a:noFill/>
                </a:ln>
                <a:gradFill>
                  <a:gsLst>
                    <a:gs pos="0">
                      <a:srgbClr val="FF00FF">
                        <a:lumMod val="20000"/>
                        <a:lumOff val="80000"/>
                      </a:srgbClr>
                    </a:gs>
                    <a:gs pos="100000">
                      <a:srgbClr val="FF00FF"/>
                    </a:gs>
                  </a:gsLst>
                  <a:lin ang="0" scaled="0"/>
                </a:gradFill>
                <a:effectLst/>
                <a:uLnTx/>
                <a:uFillTx/>
              </a:rPr>
              <a:t>Personal Helper That Adapts </a:t>
            </a:r>
            <a:r>
              <a:rPr lang="en-US" sz="1400" kern="0" dirty="0">
                <a:gradFill>
                  <a:gsLst>
                    <a:gs pos="0">
                      <a:srgbClr val="FF00FF">
                        <a:lumMod val="20000"/>
                        <a:lumOff val="80000"/>
                      </a:srgbClr>
                    </a:gs>
                    <a:gs pos="100000">
                      <a:srgbClr val="FF00FF"/>
                    </a:gs>
                  </a:gsLst>
                  <a:lin ang="0" scaled="0"/>
                </a:gradFill>
              </a:rPr>
              <a:t>You</a:t>
            </a:r>
            <a:endParaRPr kumimoji="0" lang="en-US" sz="1400" b="0" i="0" u="none" strike="noStrike" kern="0" cap="none" spc="0" normalizeH="0" baseline="0" dirty="0">
              <a:ln>
                <a:noFill/>
              </a:ln>
              <a:gradFill>
                <a:gsLst>
                  <a:gs pos="0">
                    <a:srgbClr val="FF00FF">
                      <a:lumMod val="20000"/>
                      <a:lumOff val="80000"/>
                    </a:srgbClr>
                  </a:gs>
                  <a:gs pos="100000">
                    <a:srgbClr val="FF00FF"/>
                  </a:gs>
                </a:gsLst>
                <a:lin ang="0" scaled="0"/>
              </a:gradFill>
              <a:effectLst/>
              <a:uLnTx/>
              <a:uFillTx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409F6EF-9630-1B12-9B1C-E1CCB45591EE}"/>
              </a:ext>
            </a:extLst>
          </p:cNvPr>
          <p:cNvSpPr/>
          <p:nvPr/>
        </p:nvSpPr>
        <p:spPr>
          <a:xfrm>
            <a:off x="429788" y="1298183"/>
            <a:ext cx="2298377" cy="794403"/>
          </a:xfrm>
          <a:prstGeom prst="rect">
            <a:avLst/>
          </a:prstGeom>
          <a:noFill/>
        </p:spPr>
        <p:txBody>
          <a:bodyPr wrap="square" lIns="360000" tIns="360000" rIns="0" bIns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dirty="0">
                <a:ln>
                  <a:noFill/>
                </a:ln>
                <a:gradFill>
                  <a:gsLst>
                    <a:gs pos="0">
                      <a:srgbClr val="FF00FF">
                        <a:lumMod val="20000"/>
                        <a:lumOff val="80000"/>
                      </a:srgbClr>
                    </a:gs>
                    <a:gs pos="100000">
                      <a:srgbClr val="FF00FF"/>
                    </a:gs>
                  </a:gsLst>
                  <a:lin ang="0" scaled="0"/>
                </a:gradFill>
                <a:effectLst/>
                <a:uLnTx/>
                <a:uFillTx/>
              </a:rPr>
              <a:t>Sign </a:t>
            </a:r>
            <a:r>
              <a:rPr lang="en-US" sz="1400" kern="0" dirty="0">
                <a:gradFill>
                  <a:gsLst>
                    <a:gs pos="0">
                      <a:srgbClr val="FF00FF">
                        <a:lumMod val="20000"/>
                        <a:lumOff val="80000"/>
                      </a:srgbClr>
                    </a:gs>
                    <a:gs pos="100000">
                      <a:srgbClr val="FF00FF"/>
                    </a:gs>
                  </a:gsLst>
                  <a:lin ang="0" scaled="0"/>
                </a:gradFill>
              </a:rPr>
              <a:t>Language to Voice/Chat</a:t>
            </a:r>
            <a:endParaRPr kumimoji="0" lang="en-US" sz="1400" b="0" i="0" u="none" strike="noStrike" kern="0" cap="none" spc="0" normalizeH="0" baseline="0" dirty="0">
              <a:ln>
                <a:noFill/>
              </a:ln>
              <a:gradFill>
                <a:gsLst>
                  <a:gs pos="0">
                    <a:srgbClr val="FF00FF">
                      <a:lumMod val="20000"/>
                      <a:lumOff val="80000"/>
                    </a:srgbClr>
                  </a:gs>
                  <a:gs pos="100000">
                    <a:srgbClr val="FF00FF"/>
                  </a:gs>
                </a:gsLst>
                <a:lin ang="0" scaled="0"/>
              </a:gradFill>
              <a:effectLst/>
              <a:uLnTx/>
              <a:uFillTx/>
            </a:endParaRPr>
          </a:p>
        </p:txBody>
      </p:sp>
      <p:grpSp>
        <p:nvGrpSpPr>
          <p:cNvPr id="32" name="Groupe 68">
            <a:extLst>
              <a:ext uri="{FF2B5EF4-FFF2-40B4-BE49-F238E27FC236}">
                <a16:creationId xmlns:a16="http://schemas.microsoft.com/office/drawing/2014/main" id="{3B164953-6540-6741-7068-A9FA21439A0F}"/>
              </a:ext>
            </a:extLst>
          </p:cNvPr>
          <p:cNvGrpSpPr/>
          <p:nvPr/>
        </p:nvGrpSpPr>
        <p:grpSpPr>
          <a:xfrm>
            <a:off x="8597735" y="1203943"/>
            <a:ext cx="2183875" cy="2103252"/>
            <a:chOff x="4386231" y="1544092"/>
            <a:chExt cx="1325539" cy="1585757"/>
          </a:xfrm>
        </p:grpSpPr>
        <p:sp>
          <p:nvSpPr>
            <p:cNvPr id="33" name="Rectangle : coins arrondis 69">
              <a:extLst>
                <a:ext uri="{FF2B5EF4-FFF2-40B4-BE49-F238E27FC236}">
                  <a16:creationId xmlns:a16="http://schemas.microsoft.com/office/drawing/2014/main" id="{F37F2809-D461-4E19-3251-270C2C072E22}"/>
                </a:ext>
              </a:extLst>
            </p:cNvPr>
            <p:cNvSpPr/>
            <p:nvPr/>
          </p:nvSpPr>
          <p:spPr>
            <a:xfrm>
              <a:off x="4386231" y="1544092"/>
              <a:ext cx="1325539" cy="1585757"/>
            </a:xfrm>
            <a:prstGeom prst="roundRect">
              <a:avLst>
                <a:gd name="adj" fmla="val 5814"/>
              </a:avLst>
            </a:prstGeom>
            <a:gradFill flip="none" rotWithShape="1">
              <a:gsLst>
                <a:gs pos="57000">
                  <a:sysClr val="windowText" lastClr="000000"/>
                </a:gs>
                <a:gs pos="26000">
                  <a:sysClr val="windowText" lastClr="000000"/>
                </a:gs>
                <a:gs pos="0">
                  <a:srgbClr val="02FFD3">
                    <a:alpha val="27000"/>
                  </a:srgbClr>
                </a:gs>
                <a:gs pos="100000">
                  <a:srgbClr val="02FFD3"/>
                </a:gs>
                <a:gs pos="81000">
                  <a:srgbClr val="22B5FF">
                    <a:alpha val="54556"/>
                  </a:srgbClr>
                </a:gs>
              </a:gsLst>
              <a:path path="circle">
                <a:fillToRect l="100000" b="100000"/>
              </a:path>
              <a:tileRect t="-100000" r="-100000"/>
            </a:gradFill>
            <a:ln w="1905" cap="flat" cmpd="sng" algn="ctr">
              <a:solidFill>
                <a:sysClr val="windowText" lastClr="000000">
                  <a:lumMod val="85000"/>
                  <a:lumOff val="1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4" name="ZoneTexte 70">
              <a:extLst>
                <a:ext uri="{FF2B5EF4-FFF2-40B4-BE49-F238E27FC236}">
                  <a16:creationId xmlns:a16="http://schemas.microsoft.com/office/drawing/2014/main" id="{E55DE13E-089D-F6CB-42F0-B1172C8E85CC}"/>
                </a:ext>
              </a:extLst>
            </p:cNvPr>
            <p:cNvSpPr txBox="1"/>
            <p:nvPr/>
          </p:nvSpPr>
          <p:spPr>
            <a:xfrm>
              <a:off x="4533940" y="2386210"/>
              <a:ext cx="1030120" cy="30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rPr>
                <a:t>AI interprets context better than traditional readers</a:t>
              </a:r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A6AC7C9D-5906-0DFE-2529-F04307A7F386}"/>
              </a:ext>
            </a:extLst>
          </p:cNvPr>
          <p:cNvSpPr/>
          <p:nvPr/>
        </p:nvSpPr>
        <p:spPr>
          <a:xfrm>
            <a:off x="8396550" y="1393380"/>
            <a:ext cx="2350830" cy="578959"/>
          </a:xfrm>
          <a:prstGeom prst="rect">
            <a:avLst/>
          </a:prstGeom>
          <a:noFill/>
        </p:spPr>
        <p:txBody>
          <a:bodyPr wrap="square" lIns="360000" tIns="360000" rIns="0" bIns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dirty="0">
                <a:ln>
                  <a:noFill/>
                </a:ln>
                <a:gradFill>
                  <a:gsLst>
                    <a:gs pos="0">
                      <a:srgbClr val="FF00FF">
                        <a:lumMod val="20000"/>
                        <a:lumOff val="80000"/>
                      </a:srgbClr>
                    </a:gs>
                    <a:gs pos="100000">
                      <a:srgbClr val="FF00FF"/>
                    </a:gs>
                  </a:gsLst>
                  <a:lin ang="0" scaled="0"/>
                </a:gradFill>
                <a:effectLst/>
                <a:uLnTx/>
                <a:uFillTx/>
              </a:rPr>
              <a:t>Smart Screen Readers</a:t>
            </a:r>
          </a:p>
        </p:txBody>
      </p:sp>
      <p:pic>
        <p:nvPicPr>
          <p:cNvPr id="42" name="Graphique 46">
            <a:extLst>
              <a:ext uri="{FF2B5EF4-FFF2-40B4-BE49-F238E27FC236}">
                <a16:creationId xmlns:a16="http://schemas.microsoft.com/office/drawing/2014/main" id="{A24D8964-68E0-00A4-324A-C421EE36883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00146" y="1245894"/>
            <a:ext cx="469861" cy="354281"/>
          </a:xfrm>
          <a:prstGeom prst="rect">
            <a:avLst/>
          </a:prstGeom>
        </p:spPr>
      </p:pic>
      <p:pic>
        <p:nvPicPr>
          <p:cNvPr id="44" name="Graphique 35">
            <a:extLst>
              <a:ext uri="{FF2B5EF4-FFF2-40B4-BE49-F238E27FC236}">
                <a16:creationId xmlns:a16="http://schemas.microsoft.com/office/drawing/2014/main" id="{F3340499-3289-761F-0A86-B18A42A146C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50416" y="3700568"/>
            <a:ext cx="360748" cy="422787"/>
          </a:xfrm>
          <a:prstGeom prst="rect">
            <a:avLst/>
          </a:prstGeom>
        </p:spPr>
      </p:pic>
      <p:pic>
        <p:nvPicPr>
          <p:cNvPr id="45" name="Graphique 32">
            <a:extLst>
              <a:ext uri="{FF2B5EF4-FFF2-40B4-BE49-F238E27FC236}">
                <a16:creationId xmlns:a16="http://schemas.microsoft.com/office/drawing/2014/main" id="{FEEDB1D1-DFD1-2AF7-87A7-D22F3EAF1170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26024" y="1319523"/>
            <a:ext cx="472375" cy="276389"/>
          </a:xfrm>
          <a:prstGeom prst="rect">
            <a:avLst/>
          </a:prstGeom>
        </p:spPr>
      </p:pic>
      <p:pic>
        <p:nvPicPr>
          <p:cNvPr id="46" name="Graphique 44">
            <a:extLst>
              <a:ext uri="{FF2B5EF4-FFF2-40B4-BE49-F238E27FC236}">
                <a16:creationId xmlns:a16="http://schemas.microsoft.com/office/drawing/2014/main" id="{F7AA73D6-B2EB-EF2A-DC9C-DC1015F3429F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67597" y="1238466"/>
            <a:ext cx="472375" cy="472375"/>
          </a:xfrm>
          <a:prstGeom prst="rect">
            <a:avLst/>
          </a:prstGeom>
        </p:spPr>
      </p:pic>
      <p:pic>
        <p:nvPicPr>
          <p:cNvPr id="47" name="Graphique 40">
            <a:extLst>
              <a:ext uri="{FF2B5EF4-FFF2-40B4-BE49-F238E27FC236}">
                <a16:creationId xmlns:a16="http://schemas.microsoft.com/office/drawing/2014/main" id="{1F773399-38CE-ED37-1E8E-BAB3B7DF01A3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741753" y="3688379"/>
            <a:ext cx="472375" cy="472375"/>
          </a:xfrm>
          <a:prstGeom prst="rect">
            <a:avLst/>
          </a:prstGeom>
        </p:spPr>
      </p:pic>
      <p:pic>
        <p:nvPicPr>
          <p:cNvPr id="49" name="Graphique 23">
            <a:extLst>
              <a:ext uri="{FF2B5EF4-FFF2-40B4-BE49-F238E27FC236}">
                <a16:creationId xmlns:a16="http://schemas.microsoft.com/office/drawing/2014/main" id="{1EE16BC5-0335-3B32-D704-B691C108FC3A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157074" y="3708213"/>
            <a:ext cx="412933" cy="415142"/>
          </a:xfrm>
          <a:prstGeom prst="rect">
            <a:avLst/>
          </a:prstGeom>
        </p:spPr>
      </p:pic>
      <p:pic>
        <p:nvPicPr>
          <p:cNvPr id="50" name="Graphique 22">
            <a:extLst>
              <a:ext uri="{FF2B5EF4-FFF2-40B4-BE49-F238E27FC236}">
                <a16:creationId xmlns:a16="http://schemas.microsoft.com/office/drawing/2014/main" id="{08B64572-E547-DE13-CA1C-6C96E685F3EB}"/>
              </a:ext>
            </a:extLst>
          </p:cNvPr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526812" y="1212999"/>
            <a:ext cx="452273" cy="469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7441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13B492-1D3C-9D80-112B-4CBA2AE278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2ADC3E7-C9F9-01B6-27A0-3E765114CCFB}"/>
              </a:ext>
            </a:extLst>
          </p:cNvPr>
          <p:cNvSpPr/>
          <p:nvPr/>
        </p:nvSpPr>
        <p:spPr>
          <a:xfrm>
            <a:off x="292256" y="1690969"/>
            <a:ext cx="10467188" cy="738664"/>
          </a:xfrm>
          <a:prstGeom prst="rect">
            <a:avLst/>
          </a:prstGeom>
          <a:noFill/>
        </p:spPr>
        <p:txBody>
          <a:bodyPr wrap="square" lIns="360000" tIns="0" rIns="0" bIns="0">
            <a:sp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sz="2400" noProof="0" dirty="0">
                <a:solidFill>
                  <a:srgbClr val="FFFFFF"/>
                </a:solidFill>
                <a:latin typeface="Arial Regular" pitchFamily="34" charset="0"/>
                <a:ea typeface="Arial Regular" pitchFamily="34" charset="-122"/>
                <a:cs typeface="Arial Regular" pitchFamily="34" charset="-120"/>
              </a:rPr>
              <a:t>Everything I’m sharing today reflects </a:t>
            </a:r>
            <a:r>
              <a:rPr lang="en-US" sz="2400" b="1" noProof="0" dirty="0">
                <a:solidFill>
                  <a:srgbClr val="FFFFFF"/>
                </a:solidFill>
                <a:latin typeface="Arial Regular" pitchFamily="34" charset="0"/>
                <a:ea typeface="Arial Regular" pitchFamily="34" charset="-122"/>
                <a:cs typeface="Arial Regular" pitchFamily="34" charset="-120"/>
              </a:rPr>
              <a:t>my own experience and learnings</a:t>
            </a:r>
            <a:r>
              <a:rPr lang="en-US" sz="2400" noProof="0" dirty="0">
                <a:solidFill>
                  <a:srgbClr val="FFFFFF"/>
                </a:solidFill>
                <a:latin typeface="Arial Regular" pitchFamily="34" charset="0"/>
                <a:ea typeface="Arial Regular" pitchFamily="34" charset="-122"/>
                <a:cs typeface="Arial Regular" pitchFamily="34" charset="-120"/>
              </a:rPr>
              <a:t> — </a:t>
            </a:r>
            <a:r>
              <a:rPr lang="en-US" sz="2400" b="1" noProof="0" dirty="0">
                <a:solidFill>
                  <a:srgbClr val="FFFFFF"/>
                </a:solidFill>
                <a:latin typeface="Arial Regular" pitchFamily="34" charset="0"/>
                <a:ea typeface="Arial Regular" pitchFamily="34" charset="-122"/>
                <a:cs typeface="Arial Regular" pitchFamily="34" charset="-120"/>
              </a:rPr>
              <a:t>not</a:t>
            </a:r>
            <a:r>
              <a:rPr lang="en-US" sz="2400" noProof="0" dirty="0">
                <a:solidFill>
                  <a:srgbClr val="FFFFFF"/>
                </a:solidFill>
                <a:latin typeface="Arial Regular" pitchFamily="34" charset="0"/>
                <a:ea typeface="Arial Regular" pitchFamily="34" charset="-122"/>
                <a:cs typeface="Arial Regular" pitchFamily="34" charset="-120"/>
              </a:rPr>
              <a:t> the official view of </a:t>
            </a:r>
            <a:r>
              <a:rPr lang="en-US" sz="2400" dirty="0">
                <a:solidFill>
                  <a:schemeClr val="accent2"/>
                </a:solidFill>
              </a:rPr>
              <a:t>my</a:t>
            </a:r>
            <a:r>
              <a:rPr lang="en-US" sz="2400" noProof="0" dirty="0">
                <a:solidFill>
                  <a:srgbClr val="FFFFFF"/>
                </a:solidFill>
                <a:latin typeface="Arial Regular" pitchFamily="34" charset="0"/>
                <a:ea typeface="Arial Regular" pitchFamily="34" charset="-122"/>
                <a:cs typeface="Arial Regular" pitchFamily="34" charset="-120"/>
              </a:rPr>
              <a:t> </a:t>
            </a:r>
            <a:r>
              <a:rPr lang="en-US" sz="2400" dirty="0">
                <a:solidFill>
                  <a:schemeClr val="accent2"/>
                </a:solidFill>
              </a:rPr>
              <a:t>company</a:t>
            </a:r>
            <a:r>
              <a:rPr lang="en-US" sz="2400" noProof="0" dirty="0">
                <a:solidFill>
                  <a:srgbClr val="FFFFFF"/>
                </a:solidFill>
                <a:latin typeface="Arial Regular" pitchFamily="34" charset="0"/>
                <a:ea typeface="Arial Regular" pitchFamily="34" charset="-122"/>
                <a:cs typeface="Arial Regular" pitchFamily="34" charset="-120"/>
              </a:rPr>
              <a:t> or </a:t>
            </a:r>
            <a:r>
              <a:rPr lang="en-US" sz="2400" dirty="0">
                <a:solidFill>
                  <a:schemeClr val="accent2"/>
                </a:solidFill>
              </a:rPr>
              <a:t>NG Delhi</a:t>
            </a:r>
            <a:r>
              <a:rPr lang="en-US" sz="2400" noProof="0" dirty="0">
                <a:solidFill>
                  <a:srgbClr val="FFFFFF"/>
                </a:solidFill>
                <a:latin typeface="Arial Regular" pitchFamily="34" charset="0"/>
                <a:ea typeface="Arial Regular" pitchFamily="34" charset="-122"/>
                <a:cs typeface="Arial Regular" pitchFamily="34" charset="-120"/>
              </a:rPr>
              <a:t>.</a:t>
            </a:r>
            <a:endParaRPr lang="en-IN" sz="2400" noProof="0" dirty="0">
              <a:solidFill>
                <a:srgbClr val="FFFFFF"/>
              </a:solidFill>
              <a:latin typeface="Arial Regular" pitchFamily="34" charset="0"/>
              <a:ea typeface="Arial Regular" pitchFamily="34" charset="-122"/>
              <a:cs typeface="Arial Regular" pitchFamily="34" charset="-12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4574BD3-A059-1B15-BB50-5F207FE55A40}"/>
              </a:ext>
            </a:extLst>
          </p:cNvPr>
          <p:cNvSpPr/>
          <p:nvPr/>
        </p:nvSpPr>
        <p:spPr>
          <a:xfrm>
            <a:off x="292256" y="2909790"/>
            <a:ext cx="10650065" cy="369332"/>
          </a:xfrm>
          <a:prstGeom prst="rect">
            <a:avLst/>
          </a:prstGeom>
          <a:noFill/>
        </p:spPr>
        <p:txBody>
          <a:bodyPr wrap="square" lIns="360000" tIns="0" rIns="0" bIns="0">
            <a:sp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sz="2400" noProof="0" dirty="0">
                <a:solidFill>
                  <a:srgbClr val="FFFFFF"/>
                </a:solidFill>
                <a:latin typeface="Arial Regular" pitchFamily="34" charset="0"/>
                <a:ea typeface="Arial Regular" pitchFamily="34" charset="-122"/>
                <a:cs typeface="Arial Regular" pitchFamily="34" charset="-120"/>
              </a:rPr>
              <a:t>This session is purely for </a:t>
            </a:r>
            <a:r>
              <a:rPr lang="en-US" sz="2400" b="1" noProof="0" dirty="0">
                <a:solidFill>
                  <a:srgbClr val="FFFFFF"/>
                </a:solidFill>
                <a:latin typeface="Arial Regular" pitchFamily="34" charset="0"/>
                <a:ea typeface="Arial Regular" pitchFamily="34" charset="-122"/>
                <a:cs typeface="Arial Regular" pitchFamily="34" charset="-120"/>
              </a:rPr>
              <a:t>learning</a:t>
            </a:r>
            <a:r>
              <a:rPr lang="en-US" sz="2400" noProof="0" dirty="0">
                <a:solidFill>
                  <a:srgbClr val="FFFFFF"/>
                </a:solidFill>
                <a:latin typeface="Arial Regular" pitchFamily="34" charset="0"/>
                <a:ea typeface="Arial Regular" pitchFamily="34" charset="-122"/>
                <a:cs typeface="Arial Regular" pitchFamily="34" charset="-120"/>
              </a:rPr>
              <a:t> and </a:t>
            </a:r>
            <a:r>
              <a:rPr lang="en-US" sz="2400" b="1" noProof="0" dirty="0">
                <a:solidFill>
                  <a:srgbClr val="FFFFFF"/>
                </a:solidFill>
                <a:latin typeface="Arial Regular" pitchFamily="34" charset="0"/>
                <a:ea typeface="Arial Regular" pitchFamily="34" charset="-122"/>
                <a:cs typeface="Arial Regular" pitchFamily="34" charset="-120"/>
              </a:rPr>
              <a:t>knowledge-sharing</a:t>
            </a:r>
            <a:r>
              <a:rPr lang="en-US" sz="2400" noProof="0" dirty="0">
                <a:solidFill>
                  <a:srgbClr val="FFFFFF"/>
                </a:solidFill>
                <a:latin typeface="Arial Regular" pitchFamily="34" charset="0"/>
                <a:ea typeface="Arial Regular" pitchFamily="34" charset="-122"/>
                <a:cs typeface="Arial Regular" pitchFamily="34" charset="-120"/>
              </a:rPr>
              <a:t>.</a:t>
            </a:r>
            <a:endParaRPr lang="en-IN" sz="2400" noProof="0" dirty="0">
              <a:solidFill>
                <a:srgbClr val="FFFFFF"/>
              </a:solidFill>
              <a:latin typeface="Arial Regular" pitchFamily="34" charset="0"/>
              <a:ea typeface="Arial Regular" pitchFamily="34" charset="-122"/>
              <a:cs typeface="Arial Regular" pitchFamily="34" charset="-12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B11AEE3-6F4C-972C-3324-F0DE2289B576}"/>
              </a:ext>
            </a:extLst>
          </p:cNvPr>
          <p:cNvSpPr/>
          <p:nvPr/>
        </p:nvSpPr>
        <p:spPr>
          <a:xfrm>
            <a:off x="292256" y="3703060"/>
            <a:ext cx="10650065" cy="738664"/>
          </a:xfrm>
          <a:prstGeom prst="rect">
            <a:avLst/>
          </a:prstGeom>
          <a:noFill/>
        </p:spPr>
        <p:txBody>
          <a:bodyPr wrap="square" lIns="360000" tIns="0" rIns="0" bIns="0">
            <a:sp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sz="2400" noProof="0" dirty="0">
                <a:solidFill>
                  <a:srgbClr val="FFFFFF"/>
                </a:solidFill>
                <a:latin typeface="Arial Regular" pitchFamily="34" charset="0"/>
                <a:ea typeface="Arial Regular" pitchFamily="34" charset="-122"/>
                <a:cs typeface="Arial Regular" pitchFamily="34" charset="-120"/>
              </a:rPr>
              <a:t>Some </a:t>
            </a:r>
            <a:r>
              <a:rPr lang="en-US" sz="2400" dirty="0">
                <a:solidFill>
                  <a:schemeClr val="bg2"/>
                </a:solidFill>
              </a:rPr>
              <a:t>tools</a:t>
            </a:r>
            <a:r>
              <a:rPr lang="en-US" sz="2400" noProof="0" dirty="0">
                <a:solidFill>
                  <a:srgbClr val="FFFFFF"/>
                </a:solidFill>
                <a:latin typeface="Arial Regular" pitchFamily="34" charset="0"/>
                <a:ea typeface="Arial Regular" pitchFamily="34" charset="-122"/>
                <a:cs typeface="Arial Regular" pitchFamily="34" charset="-120"/>
              </a:rPr>
              <a:t> or </a:t>
            </a:r>
            <a:r>
              <a:rPr lang="en-US" sz="2400" dirty="0">
                <a:solidFill>
                  <a:schemeClr val="bg2"/>
                </a:solidFill>
              </a:rPr>
              <a:t>frameworks</a:t>
            </a:r>
            <a:r>
              <a:rPr lang="en-US" sz="2400" noProof="0" dirty="0">
                <a:solidFill>
                  <a:srgbClr val="FFFFFF"/>
                </a:solidFill>
                <a:latin typeface="Arial Regular" pitchFamily="34" charset="0"/>
                <a:ea typeface="Arial Regular" pitchFamily="34" charset="-122"/>
                <a:cs typeface="Arial Regular" pitchFamily="34" charset="-120"/>
              </a:rPr>
              <a:t> mentioned may have </a:t>
            </a:r>
            <a:r>
              <a:rPr lang="en-US" sz="2400" b="1" noProof="0" dirty="0">
                <a:solidFill>
                  <a:srgbClr val="FFFFFF"/>
                </a:solidFill>
                <a:latin typeface="Arial Regular" pitchFamily="34" charset="0"/>
                <a:ea typeface="Arial Regular" pitchFamily="34" charset="-122"/>
                <a:cs typeface="Arial Regular" pitchFamily="34" charset="-120"/>
              </a:rPr>
              <a:t>alternatives</a:t>
            </a:r>
            <a:r>
              <a:rPr lang="en-US" sz="2400" noProof="0" dirty="0">
                <a:solidFill>
                  <a:srgbClr val="FFFFFF"/>
                </a:solidFill>
                <a:latin typeface="Arial Regular" pitchFamily="34" charset="0"/>
                <a:ea typeface="Arial Regular" pitchFamily="34" charset="-122"/>
                <a:cs typeface="Arial Regular" pitchFamily="34" charset="-120"/>
              </a:rPr>
              <a:t> — feel free to explore what works best for you!</a:t>
            </a:r>
            <a:endParaRPr lang="en-IN" sz="2400" noProof="0" dirty="0">
              <a:solidFill>
                <a:srgbClr val="FFFFFF"/>
              </a:solidFill>
              <a:latin typeface="Arial Regular" pitchFamily="34" charset="0"/>
              <a:ea typeface="Arial Regular" pitchFamily="34" charset="-122"/>
              <a:cs typeface="Arial Regular" pitchFamily="34" charset="-12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F0E5CF5-C41C-1026-9901-F367AC6DFFF7}"/>
              </a:ext>
            </a:extLst>
          </p:cNvPr>
          <p:cNvSpPr/>
          <p:nvPr/>
        </p:nvSpPr>
        <p:spPr>
          <a:xfrm>
            <a:off x="292256" y="4921881"/>
            <a:ext cx="10650065" cy="738664"/>
          </a:xfrm>
          <a:prstGeom prst="rect">
            <a:avLst/>
          </a:prstGeom>
          <a:noFill/>
        </p:spPr>
        <p:txBody>
          <a:bodyPr wrap="square" lIns="360000" tIns="0" rIns="0" bIns="0">
            <a:sp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sz="2400" dirty="0">
                <a:solidFill>
                  <a:srgbClr val="FFFFFF"/>
                </a:solidFill>
                <a:latin typeface="Arial Regular" pitchFamily="34" charset="0"/>
                <a:ea typeface="Arial Regular" pitchFamily="34" charset="-122"/>
                <a:cs typeface="Arial Regular" pitchFamily="34" charset="-120"/>
              </a:rPr>
              <a:t>Also, any </a:t>
            </a:r>
            <a:r>
              <a:rPr lang="en-US" sz="2400" b="1" dirty="0">
                <a:solidFill>
                  <a:srgbClr val="FFFFFF"/>
                </a:solidFill>
                <a:latin typeface="Arial Regular" pitchFamily="34" charset="0"/>
                <a:ea typeface="Arial Regular" pitchFamily="34" charset="-122"/>
                <a:cs typeface="Arial Regular" pitchFamily="34" charset="-120"/>
              </a:rPr>
              <a:t>logos</a:t>
            </a:r>
            <a:r>
              <a:rPr lang="en-US" sz="2400" dirty="0">
                <a:solidFill>
                  <a:srgbClr val="FFFFFF"/>
                </a:solidFill>
                <a:latin typeface="Arial Regular" pitchFamily="34" charset="0"/>
                <a:ea typeface="Arial Regular" pitchFamily="34" charset="-122"/>
                <a:cs typeface="Arial Regular" pitchFamily="34" charset="-120"/>
              </a:rPr>
              <a:t> or </a:t>
            </a:r>
            <a:r>
              <a:rPr lang="en-US" sz="2400" b="1" dirty="0">
                <a:solidFill>
                  <a:srgbClr val="FFFFFF"/>
                </a:solidFill>
                <a:latin typeface="Arial Regular" pitchFamily="34" charset="0"/>
                <a:ea typeface="Arial Regular" pitchFamily="34" charset="-122"/>
                <a:cs typeface="Arial Regular" pitchFamily="34" charset="-120"/>
              </a:rPr>
              <a:t>screenshots</a:t>
            </a:r>
            <a:r>
              <a:rPr lang="en-US" sz="2400" dirty="0">
                <a:solidFill>
                  <a:srgbClr val="FFFFFF"/>
                </a:solidFill>
                <a:latin typeface="Arial Regular" pitchFamily="34" charset="0"/>
                <a:ea typeface="Arial Regular" pitchFamily="34" charset="-122"/>
                <a:cs typeface="Arial Regular" pitchFamily="34" charset="-120"/>
              </a:rPr>
              <a:t> are used for illustration only and belong to their </a:t>
            </a:r>
            <a:r>
              <a:rPr lang="en-US" sz="2400" dirty="0">
                <a:solidFill>
                  <a:schemeClr val="accent2"/>
                </a:solidFill>
              </a:rPr>
              <a:t>respective owners</a:t>
            </a:r>
            <a:r>
              <a:rPr lang="en-US" sz="2400" dirty="0">
                <a:solidFill>
                  <a:srgbClr val="FFFFFF"/>
                </a:solidFill>
                <a:latin typeface="Arial Regular" pitchFamily="34" charset="0"/>
                <a:ea typeface="Arial Regular" pitchFamily="34" charset="-122"/>
                <a:cs typeface="Arial Regular" pitchFamily="34" charset="-120"/>
              </a:rPr>
              <a:t>.</a:t>
            </a:r>
            <a:endParaRPr lang="en-IN" sz="2400" noProof="0" dirty="0">
              <a:solidFill>
                <a:srgbClr val="FFFFFF"/>
              </a:solidFill>
              <a:latin typeface="Arial Regular" pitchFamily="34" charset="0"/>
              <a:ea typeface="Arial Regular" pitchFamily="34" charset="-122"/>
              <a:cs typeface="Arial Regular" pitchFamily="34" charset="-120"/>
            </a:endParaRPr>
          </a:p>
        </p:txBody>
      </p:sp>
      <p:sp>
        <p:nvSpPr>
          <p:cNvPr id="17" name="Text 2">
            <a:extLst>
              <a:ext uri="{FF2B5EF4-FFF2-40B4-BE49-F238E27FC236}">
                <a16:creationId xmlns:a16="http://schemas.microsoft.com/office/drawing/2014/main" id="{F403B52D-7529-E2A5-2039-A3F093D46BF8}"/>
              </a:ext>
            </a:extLst>
          </p:cNvPr>
          <p:cNvSpPr/>
          <p:nvPr/>
        </p:nvSpPr>
        <p:spPr>
          <a:xfrm>
            <a:off x="1097280" y="497587"/>
            <a:ext cx="5128953" cy="680087"/>
          </a:xfrm>
          <a:prstGeom prst="rect">
            <a:avLst/>
          </a:prstGeom>
          <a:noFill/>
          <a:ln/>
        </p:spPr>
        <p:txBody>
          <a:bodyPr wrap="square" lIns="360000" tIns="360000" rIns="0" bIns="0" rtlCol="0" anchor="b"/>
          <a:lstStyle/>
          <a:p>
            <a:pPr lvl="0">
              <a:lnSpc>
                <a:spcPts val="5700"/>
              </a:lnSpc>
              <a:defRPr/>
            </a:pPr>
            <a:r>
              <a:rPr lang="en-IN" sz="4400" kern="0" spc="-150" dirty="0">
                <a:solidFill>
                  <a:schemeClr val="bg1">
                    <a:lumMod val="85000"/>
                  </a:schemeClr>
                </a:solidFill>
                <a:latin typeface="Arial Regular" pitchFamily="34" charset="0"/>
                <a:ea typeface="Arial Regular" pitchFamily="34" charset="-122"/>
                <a:cs typeface="Arial Regular" pitchFamily="34" charset="-120"/>
              </a:rPr>
              <a:t>Before We Start…</a:t>
            </a:r>
            <a:endParaRPr kumimoji="0" lang="en-IN" sz="4400" b="0" i="0" u="none" strike="noStrike" kern="0" cap="none" spc="-150" normalizeH="0" baseline="0" noProof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</a:endParaRPr>
          </a:p>
        </p:txBody>
      </p:sp>
      <p:pic>
        <p:nvPicPr>
          <p:cNvPr id="1030" name="Picture 6" descr="Disclaimer Symbol Vector, Caution Icon, Warning Sign Transparent">
            <a:extLst>
              <a:ext uri="{FF2B5EF4-FFF2-40B4-BE49-F238E27FC236}">
                <a16:creationId xmlns:a16="http://schemas.microsoft.com/office/drawing/2014/main" id="{835871E5-B66D-45A1-154D-69DFC4B125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65" y="396165"/>
            <a:ext cx="814647" cy="814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223356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AD59B0-B437-3D5E-E284-17DA49E433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ED2C3937-290B-43DB-179C-03DC1357A3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068" y="231776"/>
            <a:ext cx="11597132" cy="490116"/>
          </a:xfrm>
        </p:spPr>
        <p:txBody>
          <a:bodyPr/>
          <a:lstStyle/>
          <a:p>
            <a:r>
              <a:rPr kumimoji="0" lang="en-US" sz="2800" b="0" i="0" u="none" strike="noStrike" kern="1200" cap="none" spc="0" normalizeH="0" baseline="0" dirty="0">
                <a:ln>
                  <a:noFill/>
                </a:ln>
                <a:gradFill>
                  <a:gsLst>
                    <a:gs pos="29000">
                      <a:srgbClr val="02FFD3"/>
                    </a:gs>
                    <a:gs pos="65000">
                      <a:srgbClr val="22B5FF"/>
                    </a:gs>
                  </a:gsLst>
                  <a:lin ang="0" scaled="0"/>
                </a:gradFill>
                <a:effectLst/>
                <a:uLnTx/>
                <a:uFillTx/>
                <a:latin typeface="Arial"/>
                <a:ea typeface="+mj-ea"/>
                <a:cs typeface="+mj-cs"/>
              </a:rPr>
              <a:t>How AI is Breaking Accessibility Barriers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3" name="Rectangle : coins arrondis 42">
            <a:extLst>
              <a:ext uri="{FF2B5EF4-FFF2-40B4-BE49-F238E27FC236}">
                <a16:creationId xmlns:a16="http://schemas.microsoft.com/office/drawing/2014/main" id="{356844A2-1D2B-9684-2E49-FAE643CA4614}"/>
              </a:ext>
            </a:extLst>
          </p:cNvPr>
          <p:cNvSpPr/>
          <p:nvPr/>
        </p:nvSpPr>
        <p:spPr>
          <a:xfrm>
            <a:off x="290068" y="922712"/>
            <a:ext cx="10915488" cy="5094595"/>
          </a:xfrm>
          <a:prstGeom prst="roundRect">
            <a:avLst>
              <a:gd name="adj" fmla="val 6803"/>
            </a:avLst>
          </a:prstGeom>
          <a:solidFill>
            <a:sysClr val="windowText" lastClr="000000">
              <a:lumMod val="95000"/>
              <a:lumOff val="5000"/>
              <a:alpha val="60000"/>
            </a:sysClr>
          </a:solidFill>
          <a:ln w="6350" cap="flat" cmpd="sng" algn="ctr">
            <a:gradFill>
              <a:gsLst>
                <a:gs pos="19000">
                  <a:srgbClr val="FF15B1">
                    <a:lumMod val="5000"/>
                    <a:lumOff val="95000"/>
                    <a:alpha val="91000"/>
                  </a:srgbClr>
                </a:gs>
                <a:gs pos="0">
                  <a:sysClr val="windowText" lastClr="000000">
                    <a:lumMod val="65000"/>
                    <a:lumOff val="35000"/>
                    <a:alpha val="19696"/>
                  </a:sysClr>
                </a:gs>
                <a:gs pos="100000">
                  <a:sysClr val="windowText" lastClr="000000">
                    <a:lumMod val="75000"/>
                    <a:lumOff val="25000"/>
                    <a:alpha val="29843"/>
                  </a:sysClr>
                </a:gs>
                <a:gs pos="47000">
                  <a:sysClr val="window" lastClr="FFFFFF">
                    <a:lumMod val="65000"/>
                    <a:alpha val="27845"/>
                  </a:sysClr>
                </a:gs>
                <a:gs pos="72000">
                  <a:sysClr val="window" lastClr="FFFFFF">
                    <a:lumMod val="75000"/>
                    <a:alpha val="26101"/>
                  </a:sysClr>
                </a:gs>
              </a:gsLst>
              <a:lin ang="1200000" scaled="0"/>
            </a:gra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</a:p>
        </p:txBody>
      </p:sp>
      <p:grpSp>
        <p:nvGrpSpPr>
          <p:cNvPr id="61" name="Groupe 60">
            <a:extLst>
              <a:ext uri="{FF2B5EF4-FFF2-40B4-BE49-F238E27FC236}">
                <a16:creationId xmlns:a16="http://schemas.microsoft.com/office/drawing/2014/main" id="{A10B81B6-5EC4-D01A-8D4B-7F966951C30D}"/>
              </a:ext>
            </a:extLst>
          </p:cNvPr>
          <p:cNvGrpSpPr/>
          <p:nvPr/>
        </p:nvGrpSpPr>
        <p:grpSpPr>
          <a:xfrm>
            <a:off x="625934" y="1192859"/>
            <a:ext cx="2183875" cy="2131675"/>
            <a:chOff x="1436202" y="1544092"/>
            <a:chExt cx="1325539" cy="1585757"/>
          </a:xfrm>
        </p:grpSpPr>
        <p:sp>
          <p:nvSpPr>
            <p:cNvPr id="62" name="Rectangle : coins arrondis 61">
              <a:extLst>
                <a:ext uri="{FF2B5EF4-FFF2-40B4-BE49-F238E27FC236}">
                  <a16:creationId xmlns:a16="http://schemas.microsoft.com/office/drawing/2014/main" id="{65F1E9A2-A96E-0433-7780-3D26A6349180}"/>
                </a:ext>
              </a:extLst>
            </p:cNvPr>
            <p:cNvSpPr/>
            <p:nvPr/>
          </p:nvSpPr>
          <p:spPr>
            <a:xfrm>
              <a:off x="1436202" y="1544092"/>
              <a:ext cx="1325539" cy="1585757"/>
            </a:xfrm>
            <a:prstGeom prst="roundRect">
              <a:avLst>
                <a:gd name="adj" fmla="val 5814"/>
              </a:avLst>
            </a:prstGeom>
            <a:gradFill flip="none" rotWithShape="1">
              <a:gsLst>
                <a:gs pos="57000">
                  <a:sysClr val="windowText" lastClr="000000"/>
                </a:gs>
                <a:gs pos="26000">
                  <a:sysClr val="windowText" lastClr="000000"/>
                </a:gs>
                <a:gs pos="0">
                  <a:srgbClr val="02FFD3">
                    <a:alpha val="27000"/>
                  </a:srgbClr>
                </a:gs>
                <a:gs pos="100000">
                  <a:srgbClr val="02FFD3"/>
                </a:gs>
                <a:gs pos="81000">
                  <a:srgbClr val="22B5FF">
                    <a:alpha val="54556"/>
                  </a:srgbClr>
                </a:gs>
              </a:gsLst>
              <a:path path="circle">
                <a:fillToRect l="100000" b="100000"/>
              </a:path>
              <a:tileRect t="-100000" r="-100000"/>
            </a:gradFill>
            <a:ln w="1905" cap="flat" cmpd="sng" algn="ctr">
              <a:solidFill>
                <a:sysClr val="windowText" lastClr="000000">
                  <a:lumMod val="85000"/>
                  <a:lumOff val="1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3" name="ZoneTexte 62">
              <a:extLst>
                <a:ext uri="{FF2B5EF4-FFF2-40B4-BE49-F238E27FC236}">
                  <a16:creationId xmlns:a16="http://schemas.microsoft.com/office/drawing/2014/main" id="{732F8EE5-3958-E6F9-929C-E44A0C3B29B3}"/>
                </a:ext>
              </a:extLst>
            </p:cNvPr>
            <p:cNvSpPr txBox="1"/>
            <p:nvPr/>
          </p:nvSpPr>
          <p:spPr>
            <a:xfrm>
              <a:off x="1583911" y="2377790"/>
              <a:ext cx="1030120" cy="4121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rPr>
                <a:t>Tools like Google’s Project Relate, MS AI for Accessibility</a:t>
              </a:r>
            </a:p>
          </p:txBody>
        </p:sp>
      </p:grpSp>
      <p:grpSp>
        <p:nvGrpSpPr>
          <p:cNvPr id="65" name="Groupe 64">
            <a:extLst>
              <a:ext uri="{FF2B5EF4-FFF2-40B4-BE49-F238E27FC236}">
                <a16:creationId xmlns:a16="http://schemas.microsoft.com/office/drawing/2014/main" id="{3169E2FD-7FF6-D911-6ED1-E2E3A2441F3E}"/>
              </a:ext>
            </a:extLst>
          </p:cNvPr>
          <p:cNvGrpSpPr/>
          <p:nvPr/>
        </p:nvGrpSpPr>
        <p:grpSpPr>
          <a:xfrm>
            <a:off x="625935" y="3659728"/>
            <a:ext cx="2183872" cy="2131675"/>
            <a:chOff x="2909450" y="1544092"/>
            <a:chExt cx="1325539" cy="1585757"/>
          </a:xfrm>
        </p:grpSpPr>
        <p:sp>
          <p:nvSpPr>
            <p:cNvPr id="66" name="Rectangle : coins arrondis 65">
              <a:extLst>
                <a:ext uri="{FF2B5EF4-FFF2-40B4-BE49-F238E27FC236}">
                  <a16:creationId xmlns:a16="http://schemas.microsoft.com/office/drawing/2014/main" id="{AF851FCA-EFC4-6C86-2DB6-814C4E34C667}"/>
                </a:ext>
              </a:extLst>
            </p:cNvPr>
            <p:cNvSpPr/>
            <p:nvPr/>
          </p:nvSpPr>
          <p:spPr>
            <a:xfrm>
              <a:off x="2909450" y="1544092"/>
              <a:ext cx="1325539" cy="1585757"/>
            </a:xfrm>
            <a:prstGeom prst="roundRect">
              <a:avLst>
                <a:gd name="adj" fmla="val 6645"/>
              </a:avLst>
            </a:prstGeom>
            <a:gradFill flip="none" rotWithShape="1">
              <a:gsLst>
                <a:gs pos="57000">
                  <a:sysClr val="windowText" lastClr="000000"/>
                </a:gs>
                <a:gs pos="22000">
                  <a:sysClr val="windowText" lastClr="000000"/>
                </a:gs>
                <a:gs pos="0">
                  <a:srgbClr val="22B5FF">
                    <a:alpha val="46000"/>
                  </a:srgbClr>
                </a:gs>
                <a:gs pos="100000">
                  <a:srgbClr val="22B5FF">
                    <a:lumMod val="40000"/>
                    <a:lumOff val="60000"/>
                  </a:srgbClr>
                </a:gs>
                <a:gs pos="81000">
                  <a:srgbClr val="1012EF">
                    <a:alpha val="61989"/>
                  </a:srgbClr>
                </a:gs>
              </a:gsLst>
              <a:path path="circle">
                <a:fillToRect l="100000" b="100000"/>
              </a:path>
              <a:tileRect t="-100000" r="-100000"/>
            </a:gradFill>
            <a:ln w="1905" cap="flat" cmpd="sng" algn="ctr">
              <a:solidFill>
                <a:sysClr val="windowText" lastClr="000000">
                  <a:lumMod val="85000"/>
                  <a:lumOff val="1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7" name="ZoneTexte 66">
              <a:extLst>
                <a:ext uri="{FF2B5EF4-FFF2-40B4-BE49-F238E27FC236}">
                  <a16:creationId xmlns:a16="http://schemas.microsoft.com/office/drawing/2014/main" id="{5C07766E-D23B-50B8-71F9-9CBB7C007126}"/>
                </a:ext>
              </a:extLst>
            </p:cNvPr>
            <p:cNvSpPr txBox="1"/>
            <p:nvPr/>
          </p:nvSpPr>
          <p:spPr>
            <a:xfrm>
              <a:off x="3054709" y="2423423"/>
              <a:ext cx="1102714" cy="2976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rPr>
                <a:t>Tools like Google Assistant, Alexa for Apps</a:t>
              </a:r>
            </a:p>
          </p:txBody>
        </p:sp>
      </p:grpSp>
      <p:grpSp>
        <p:nvGrpSpPr>
          <p:cNvPr id="69" name="Groupe 68">
            <a:extLst>
              <a:ext uri="{FF2B5EF4-FFF2-40B4-BE49-F238E27FC236}">
                <a16:creationId xmlns:a16="http://schemas.microsoft.com/office/drawing/2014/main" id="{79AC13B3-93CD-06DA-A7E8-A7133F48E845}"/>
              </a:ext>
            </a:extLst>
          </p:cNvPr>
          <p:cNvGrpSpPr/>
          <p:nvPr/>
        </p:nvGrpSpPr>
        <p:grpSpPr>
          <a:xfrm>
            <a:off x="3270414" y="1192859"/>
            <a:ext cx="2183875" cy="2103252"/>
            <a:chOff x="4386231" y="1544092"/>
            <a:chExt cx="1325539" cy="1585757"/>
          </a:xfrm>
        </p:grpSpPr>
        <p:sp>
          <p:nvSpPr>
            <p:cNvPr id="70" name="Rectangle : coins arrondis 69">
              <a:extLst>
                <a:ext uri="{FF2B5EF4-FFF2-40B4-BE49-F238E27FC236}">
                  <a16:creationId xmlns:a16="http://schemas.microsoft.com/office/drawing/2014/main" id="{3C3D62DA-1361-B296-D62E-E14EF234FF9E}"/>
                </a:ext>
              </a:extLst>
            </p:cNvPr>
            <p:cNvSpPr/>
            <p:nvPr/>
          </p:nvSpPr>
          <p:spPr>
            <a:xfrm>
              <a:off x="4386231" y="1544092"/>
              <a:ext cx="1325539" cy="1585757"/>
            </a:xfrm>
            <a:prstGeom prst="roundRect">
              <a:avLst>
                <a:gd name="adj" fmla="val 5814"/>
              </a:avLst>
            </a:prstGeom>
            <a:gradFill flip="none" rotWithShape="1">
              <a:gsLst>
                <a:gs pos="57000">
                  <a:sysClr val="windowText" lastClr="000000"/>
                </a:gs>
                <a:gs pos="26000">
                  <a:sysClr val="windowText" lastClr="000000"/>
                </a:gs>
                <a:gs pos="0">
                  <a:srgbClr val="02FFD3">
                    <a:alpha val="27000"/>
                  </a:srgbClr>
                </a:gs>
                <a:gs pos="100000">
                  <a:srgbClr val="02FFD3"/>
                </a:gs>
                <a:gs pos="81000">
                  <a:srgbClr val="22B5FF">
                    <a:alpha val="54556"/>
                  </a:srgbClr>
                </a:gs>
              </a:gsLst>
              <a:path path="circle">
                <a:fillToRect l="100000" b="100000"/>
              </a:path>
              <a:tileRect t="-100000" r="-100000"/>
            </a:gradFill>
            <a:ln w="1905" cap="flat" cmpd="sng" algn="ctr">
              <a:solidFill>
                <a:sysClr val="windowText" lastClr="000000">
                  <a:lumMod val="85000"/>
                  <a:lumOff val="1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1" name="ZoneTexte 70">
              <a:extLst>
                <a:ext uri="{FF2B5EF4-FFF2-40B4-BE49-F238E27FC236}">
                  <a16:creationId xmlns:a16="http://schemas.microsoft.com/office/drawing/2014/main" id="{66F8C970-C23E-7221-B315-61B2F1F2CBF3}"/>
                </a:ext>
              </a:extLst>
            </p:cNvPr>
            <p:cNvSpPr txBox="1"/>
            <p:nvPr/>
          </p:nvSpPr>
          <p:spPr>
            <a:xfrm>
              <a:off x="4534439" y="2308804"/>
              <a:ext cx="1030120" cy="5337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kumimoji="0" lang="en-US" sz="1000" b="0" i="0" u="none" strike="noStrike" kern="0" cap="none" spc="0" normalizeH="0" baseline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rPr>
                <a:t>Example </a:t>
              </a:r>
              <a:r>
                <a:rPr lang="en-US" sz="1000" kern="0" dirty="0">
                  <a:solidFill>
                    <a:prstClr val="white"/>
                  </a:solidFill>
                </a:rPr>
                <a:t>- A dyslexic person opens a blog, and AI rewrites the text using easier words automatically</a:t>
              </a:r>
              <a:endParaRPr kumimoji="0" lang="en-US" sz="1000" b="0" i="0" u="none" strike="noStrike" kern="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73" name="Groupe 72">
            <a:extLst>
              <a:ext uri="{FF2B5EF4-FFF2-40B4-BE49-F238E27FC236}">
                <a16:creationId xmlns:a16="http://schemas.microsoft.com/office/drawing/2014/main" id="{CEA60F76-9EC1-ECE3-2D0E-3C0CE1DBAA5B}"/>
              </a:ext>
            </a:extLst>
          </p:cNvPr>
          <p:cNvGrpSpPr/>
          <p:nvPr/>
        </p:nvGrpSpPr>
        <p:grpSpPr>
          <a:xfrm>
            <a:off x="3270414" y="3631305"/>
            <a:ext cx="2183872" cy="2131675"/>
            <a:chOff x="5859479" y="1544092"/>
            <a:chExt cx="1325539" cy="1585757"/>
          </a:xfrm>
        </p:grpSpPr>
        <p:sp>
          <p:nvSpPr>
            <p:cNvPr id="74" name="Rectangle : coins arrondis 73">
              <a:extLst>
                <a:ext uri="{FF2B5EF4-FFF2-40B4-BE49-F238E27FC236}">
                  <a16:creationId xmlns:a16="http://schemas.microsoft.com/office/drawing/2014/main" id="{E62DFC5D-A4B3-A259-23A1-84961F9FCD4B}"/>
                </a:ext>
              </a:extLst>
            </p:cNvPr>
            <p:cNvSpPr/>
            <p:nvPr/>
          </p:nvSpPr>
          <p:spPr>
            <a:xfrm>
              <a:off x="5859479" y="1544092"/>
              <a:ext cx="1325539" cy="1585757"/>
            </a:xfrm>
            <a:prstGeom prst="roundRect">
              <a:avLst>
                <a:gd name="adj" fmla="val 6645"/>
              </a:avLst>
            </a:prstGeom>
            <a:gradFill flip="none" rotWithShape="1">
              <a:gsLst>
                <a:gs pos="57000">
                  <a:sysClr val="windowText" lastClr="000000"/>
                </a:gs>
                <a:gs pos="22000">
                  <a:sysClr val="windowText" lastClr="000000"/>
                </a:gs>
                <a:gs pos="0">
                  <a:srgbClr val="22B5FF">
                    <a:alpha val="46000"/>
                  </a:srgbClr>
                </a:gs>
                <a:gs pos="100000">
                  <a:srgbClr val="22B5FF">
                    <a:lumMod val="40000"/>
                    <a:lumOff val="60000"/>
                  </a:srgbClr>
                </a:gs>
                <a:gs pos="81000">
                  <a:srgbClr val="1012EF">
                    <a:alpha val="61989"/>
                  </a:srgbClr>
                </a:gs>
              </a:gsLst>
              <a:path path="circle">
                <a:fillToRect l="100000" b="100000"/>
              </a:path>
              <a:tileRect t="-100000" r="-100000"/>
            </a:gradFill>
            <a:ln w="1905" cap="flat" cmpd="sng" algn="ctr">
              <a:solidFill>
                <a:sysClr val="windowText" lastClr="000000">
                  <a:lumMod val="85000"/>
                  <a:lumOff val="1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5" name="ZoneTexte 74">
              <a:extLst>
                <a:ext uri="{FF2B5EF4-FFF2-40B4-BE49-F238E27FC236}">
                  <a16:creationId xmlns:a16="http://schemas.microsoft.com/office/drawing/2014/main" id="{71B90435-8BF5-E94D-1339-8B61E572E0BE}"/>
                </a:ext>
              </a:extLst>
            </p:cNvPr>
            <p:cNvSpPr txBox="1"/>
            <p:nvPr/>
          </p:nvSpPr>
          <p:spPr>
            <a:xfrm>
              <a:off x="5965067" y="2149037"/>
              <a:ext cx="1030120" cy="5265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rPr>
                <a:t>AI writes captions for videos—not just words people say, but also sounds or moods</a:t>
              </a:r>
            </a:p>
          </p:txBody>
        </p:sp>
      </p:grpSp>
      <p:grpSp>
        <p:nvGrpSpPr>
          <p:cNvPr id="2" name="Groupe 68">
            <a:extLst>
              <a:ext uri="{FF2B5EF4-FFF2-40B4-BE49-F238E27FC236}">
                <a16:creationId xmlns:a16="http://schemas.microsoft.com/office/drawing/2014/main" id="{8CE486FD-5FC7-4E41-AD1C-652644B9C747}"/>
              </a:ext>
            </a:extLst>
          </p:cNvPr>
          <p:cNvGrpSpPr/>
          <p:nvPr/>
        </p:nvGrpSpPr>
        <p:grpSpPr>
          <a:xfrm>
            <a:off x="5934895" y="1192859"/>
            <a:ext cx="2183875" cy="2103252"/>
            <a:chOff x="4386231" y="1544092"/>
            <a:chExt cx="1325539" cy="1585757"/>
          </a:xfrm>
        </p:grpSpPr>
        <p:sp>
          <p:nvSpPr>
            <p:cNvPr id="3" name="Rectangle : coins arrondis 69">
              <a:extLst>
                <a:ext uri="{FF2B5EF4-FFF2-40B4-BE49-F238E27FC236}">
                  <a16:creationId xmlns:a16="http://schemas.microsoft.com/office/drawing/2014/main" id="{E75BBD0B-A2D1-6079-335E-884A360AF3E0}"/>
                </a:ext>
              </a:extLst>
            </p:cNvPr>
            <p:cNvSpPr/>
            <p:nvPr/>
          </p:nvSpPr>
          <p:spPr>
            <a:xfrm>
              <a:off x="4386231" y="1544092"/>
              <a:ext cx="1325539" cy="1585757"/>
            </a:xfrm>
            <a:prstGeom prst="roundRect">
              <a:avLst>
                <a:gd name="adj" fmla="val 5814"/>
              </a:avLst>
            </a:prstGeom>
            <a:gradFill flip="none" rotWithShape="1">
              <a:gsLst>
                <a:gs pos="57000">
                  <a:sysClr val="windowText" lastClr="000000"/>
                </a:gs>
                <a:gs pos="26000">
                  <a:sysClr val="windowText" lastClr="000000"/>
                </a:gs>
                <a:gs pos="0">
                  <a:srgbClr val="02FFD3">
                    <a:alpha val="27000"/>
                  </a:srgbClr>
                </a:gs>
                <a:gs pos="100000">
                  <a:srgbClr val="02FFD3"/>
                </a:gs>
                <a:gs pos="81000">
                  <a:srgbClr val="22B5FF">
                    <a:alpha val="54556"/>
                  </a:srgbClr>
                </a:gs>
              </a:gsLst>
              <a:path path="circle">
                <a:fillToRect l="100000" b="100000"/>
              </a:path>
              <a:tileRect t="-100000" r="-100000"/>
            </a:gradFill>
            <a:ln w="1905" cap="flat" cmpd="sng" algn="ctr">
              <a:solidFill>
                <a:sysClr val="windowText" lastClr="000000">
                  <a:lumMod val="85000"/>
                  <a:lumOff val="1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" name="ZoneTexte 70">
              <a:extLst>
                <a:ext uri="{FF2B5EF4-FFF2-40B4-BE49-F238E27FC236}">
                  <a16:creationId xmlns:a16="http://schemas.microsoft.com/office/drawing/2014/main" id="{42F52F12-513B-8AE8-4AE2-F345940422A1}"/>
                </a:ext>
              </a:extLst>
            </p:cNvPr>
            <p:cNvSpPr txBox="1"/>
            <p:nvPr/>
          </p:nvSpPr>
          <p:spPr>
            <a:xfrm>
              <a:off x="4542707" y="2475324"/>
              <a:ext cx="1030120" cy="30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rPr>
                <a:t>Tools like axe-core + GPT, Evinced</a:t>
              </a:r>
            </a:p>
          </p:txBody>
        </p:sp>
      </p:grpSp>
      <p:grpSp>
        <p:nvGrpSpPr>
          <p:cNvPr id="7" name="Groupe 72">
            <a:extLst>
              <a:ext uri="{FF2B5EF4-FFF2-40B4-BE49-F238E27FC236}">
                <a16:creationId xmlns:a16="http://schemas.microsoft.com/office/drawing/2014/main" id="{5FEC1CBA-E24D-AFD0-013A-CF764E0CE509}"/>
              </a:ext>
            </a:extLst>
          </p:cNvPr>
          <p:cNvGrpSpPr/>
          <p:nvPr/>
        </p:nvGrpSpPr>
        <p:grpSpPr>
          <a:xfrm>
            <a:off x="5934895" y="3631305"/>
            <a:ext cx="2183872" cy="2131675"/>
            <a:chOff x="5859479" y="1544092"/>
            <a:chExt cx="1325539" cy="1585757"/>
          </a:xfrm>
        </p:grpSpPr>
        <p:sp>
          <p:nvSpPr>
            <p:cNvPr id="8" name="Rectangle : coins arrondis 73">
              <a:extLst>
                <a:ext uri="{FF2B5EF4-FFF2-40B4-BE49-F238E27FC236}">
                  <a16:creationId xmlns:a16="http://schemas.microsoft.com/office/drawing/2014/main" id="{A27482FC-A277-59AD-0577-D2FD2569A943}"/>
                </a:ext>
              </a:extLst>
            </p:cNvPr>
            <p:cNvSpPr/>
            <p:nvPr/>
          </p:nvSpPr>
          <p:spPr>
            <a:xfrm>
              <a:off x="5859479" y="1544092"/>
              <a:ext cx="1325539" cy="1585757"/>
            </a:xfrm>
            <a:prstGeom prst="roundRect">
              <a:avLst>
                <a:gd name="adj" fmla="val 6645"/>
              </a:avLst>
            </a:prstGeom>
            <a:gradFill flip="none" rotWithShape="1">
              <a:gsLst>
                <a:gs pos="57000">
                  <a:sysClr val="windowText" lastClr="000000"/>
                </a:gs>
                <a:gs pos="22000">
                  <a:sysClr val="windowText" lastClr="000000"/>
                </a:gs>
                <a:gs pos="0">
                  <a:srgbClr val="22B5FF">
                    <a:alpha val="46000"/>
                  </a:srgbClr>
                </a:gs>
                <a:gs pos="100000">
                  <a:srgbClr val="22B5FF">
                    <a:lumMod val="40000"/>
                    <a:lumOff val="60000"/>
                  </a:srgbClr>
                </a:gs>
                <a:gs pos="81000">
                  <a:srgbClr val="1012EF">
                    <a:alpha val="61989"/>
                  </a:srgbClr>
                </a:gs>
              </a:gsLst>
              <a:path path="circle">
                <a:fillToRect l="100000" b="100000"/>
              </a:path>
              <a:tileRect t="-100000" r="-100000"/>
            </a:gradFill>
            <a:ln w="1905" cap="flat" cmpd="sng" algn="ctr">
              <a:solidFill>
                <a:sysClr val="windowText" lastClr="000000">
                  <a:lumMod val="85000"/>
                  <a:lumOff val="1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" name="ZoneTexte 74">
              <a:extLst>
                <a:ext uri="{FF2B5EF4-FFF2-40B4-BE49-F238E27FC236}">
                  <a16:creationId xmlns:a16="http://schemas.microsoft.com/office/drawing/2014/main" id="{132BCFFF-2F99-FD0A-4857-E02AB5FDC4C1}"/>
                </a:ext>
              </a:extLst>
            </p:cNvPr>
            <p:cNvSpPr txBox="1"/>
            <p:nvPr/>
          </p:nvSpPr>
          <p:spPr>
            <a:xfrm>
              <a:off x="6007187" y="2152053"/>
              <a:ext cx="1030120" cy="4121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rPr>
                <a:t>If AI sees you’re frustrated or tired, it changes the app to make it easier</a:t>
              </a:r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B50BBE18-E03A-89CC-2BDA-83FC87229564}"/>
              </a:ext>
            </a:extLst>
          </p:cNvPr>
          <p:cNvSpPr/>
          <p:nvPr/>
        </p:nvSpPr>
        <p:spPr>
          <a:xfrm>
            <a:off x="5466576" y="3811548"/>
            <a:ext cx="2706594" cy="578959"/>
          </a:xfrm>
          <a:prstGeom prst="rect">
            <a:avLst/>
          </a:prstGeom>
          <a:noFill/>
        </p:spPr>
        <p:txBody>
          <a:bodyPr wrap="square" lIns="360000" tIns="360000" rIns="0" bIns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dirty="0">
                <a:ln>
                  <a:noFill/>
                </a:ln>
                <a:gradFill>
                  <a:gsLst>
                    <a:gs pos="0">
                      <a:srgbClr val="FF00FF">
                        <a:lumMod val="20000"/>
                        <a:lumOff val="80000"/>
                      </a:srgbClr>
                    </a:gs>
                    <a:gs pos="100000">
                      <a:srgbClr val="FF00FF"/>
                    </a:gs>
                  </a:gsLst>
                  <a:lin ang="0" scaled="0"/>
                </a:gradFill>
                <a:effectLst/>
                <a:uLnTx/>
                <a:uFillTx/>
              </a:rPr>
              <a:t>Emotion-Aware Interface</a:t>
            </a:r>
          </a:p>
        </p:txBody>
      </p:sp>
      <p:sp>
        <p:nvSpPr>
          <p:cNvPr id="18" name="ZoneTexte 74">
            <a:extLst>
              <a:ext uri="{FF2B5EF4-FFF2-40B4-BE49-F238E27FC236}">
                <a16:creationId xmlns:a16="http://schemas.microsoft.com/office/drawing/2014/main" id="{D6B1AFEF-610E-B382-161E-3E134298599D}"/>
              </a:ext>
            </a:extLst>
          </p:cNvPr>
          <p:cNvSpPr txBox="1"/>
          <p:nvPr/>
        </p:nvSpPr>
        <p:spPr>
          <a:xfrm>
            <a:off x="6200020" y="5041837"/>
            <a:ext cx="16971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Tools </a:t>
            </a:r>
            <a:r>
              <a:rPr lang="en-US" sz="1000" kern="0" dirty="0">
                <a:solidFill>
                  <a:prstClr val="white"/>
                </a:solidFill>
              </a:rPr>
              <a:t>like Affectiva, MS Emotion API</a:t>
            </a:r>
            <a:endParaRPr kumimoji="0" lang="en-US" sz="1000" b="0" i="0" u="none" strike="noStrike" kern="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ABCB491-C022-21FC-4676-4C7A8FD43538}"/>
              </a:ext>
            </a:extLst>
          </p:cNvPr>
          <p:cNvSpPr/>
          <p:nvPr/>
        </p:nvSpPr>
        <p:spPr>
          <a:xfrm>
            <a:off x="2807606" y="3788266"/>
            <a:ext cx="2706594" cy="578959"/>
          </a:xfrm>
          <a:prstGeom prst="rect">
            <a:avLst/>
          </a:prstGeom>
          <a:noFill/>
        </p:spPr>
        <p:txBody>
          <a:bodyPr wrap="square" lIns="360000" tIns="360000" rIns="0" bIns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dirty="0">
                <a:ln>
                  <a:noFill/>
                </a:ln>
                <a:gradFill>
                  <a:gsLst>
                    <a:gs pos="0">
                      <a:srgbClr val="FF00FF">
                        <a:lumMod val="20000"/>
                        <a:lumOff val="80000"/>
                      </a:srgbClr>
                    </a:gs>
                    <a:gs pos="100000">
                      <a:srgbClr val="FF00FF"/>
                    </a:gs>
                  </a:gsLst>
                  <a:lin ang="0" scaled="0"/>
                </a:gradFill>
                <a:effectLst/>
                <a:uLnTx/>
                <a:uFillTx/>
              </a:rPr>
              <a:t>Smart Captions for Videos</a:t>
            </a:r>
          </a:p>
        </p:txBody>
      </p:sp>
      <p:sp>
        <p:nvSpPr>
          <p:cNvPr id="20" name="ZoneTexte 74">
            <a:extLst>
              <a:ext uri="{FF2B5EF4-FFF2-40B4-BE49-F238E27FC236}">
                <a16:creationId xmlns:a16="http://schemas.microsoft.com/office/drawing/2014/main" id="{3AFE0181-9402-6806-2C3E-655985DC0FAD}"/>
              </a:ext>
            </a:extLst>
          </p:cNvPr>
          <p:cNvSpPr txBox="1"/>
          <p:nvPr/>
        </p:nvSpPr>
        <p:spPr>
          <a:xfrm>
            <a:off x="3466711" y="5152396"/>
            <a:ext cx="169715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Used by </a:t>
            </a:r>
            <a:r>
              <a:rPr lang="en-US" sz="1000" kern="0" dirty="0">
                <a:solidFill>
                  <a:prstClr val="white"/>
                </a:solidFill>
              </a:rPr>
              <a:t>Netflix, YouTube. Detected by – Google Sound Notifications</a:t>
            </a:r>
            <a:endParaRPr kumimoji="0" lang="en-US" sz="1000" b="0" i="0" u="none" strike="noStrike" kern="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6F9F0B2-1B9E-439F-C0BB-19F8C1E142F3}"/>
              </a:ext>
            </a:extLst>
          </p:cNvPr>
          <p:cNvSpPr/>
          <p:nvPr/>
        </p:nvSpPr>
        <p:spPr>
          <a:xfrm>
            <a:off x="537868" y="3822515"/>
            <a:ext cx="2037105" cy="794403"/>
          </a:xfrm>
          <a:prstGeom prst="rect">
            <a:avLst/>
          </a:prstGeom>
          <a:noFill/>
        </p:spPr>
        <p:txBody>
          <a:bodyPr wrap="square" lIns="360000" tIns="360000" rIns="0" bIns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dirty="0">
                <a:ln>
                  <a:noFill/>
                </a:ln>
                <a:gradFill>
                  <a:gsLst>
                    <a:gs pos="0">
                      <a:srgbClr val="FF00FF">
                        <a:lumMod val="20000"/>
                        <a:lumOff val="80000"/>
                      </a:srgbClr>
                    </a:gs>
                    <a:gs pos="100000">
                      <a:srgbClr val="FF00FF"/>
                    </a:gs>
                  </a:gsLst>
                  <a:lin ang="0" scaled="0"/>
                </a:gradFill>
                <a:effectLst/>
                <a:uLnTx/>
                <a:uFillTx/>
              </a:rPr>
              <a:t>Use Voice Instead of Mouse of Keyboard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BF29ADC-C596-BC56-AFB9-F7A77BCC2E38}"/>
              </a:ext>
            </a:extLst>
          </p:cNvPr>
          <p:cNvSpPr/>
          <p:nvPr/>
        </p:nvSpPr>
        <p:spPr>
          <a:xfrm>
            <a:off x="5686916" y="1329268"/>
            <a:ext cx="2350830" cy="794403"/>
          </a:xfrm>
          <a:prstGeom prst="rect">
            <a:avLst/>
          </a:prstGeom>
          <a:noFill/>
        </p:spPr>
        <p:txBody>
          <a:bodyPr wrap="square" lIns="360000" tIns="360000" rIns="0" bIns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dirty="0">
                <a:ln>
                  <a:noFill/>
                </a:ln>
                <a:gradFill>
                  <a:gsLst>
                    <a:gs pos="0">
                      <a:srgbClr val="FF00FF">
                        <a:lumMod val="20000"/>
                        <a:lumOff val="80000"/>
                      </a:srgbClr>
                    </a:gs>
                    <a:gs pos="100000">
                      <a:srgbClr val="FF00FF"/>
                    </a:gs>
                  </a:gsLst>
                  <a:lin ang="0" scaled="0"/>
                </a:gradFill>
                <a:effectLst/>
                <a:uLnTx/>
                <a:uFillTx/>
              </a:rPr>
              <a:t>AI that Checks and Fixes Accessibility Issues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11D70B6-2BCF-B957-995B-58218644EDE5}"/>
              </a:ext>
            </a:extLst>
          </p:cNvPr>
          <p:cNvSpPr/>
          <p:nvPr/>
        </p:nvSpPr>
        <p:spPr>
          <a:xfrm>
            <a:off x="3023400" y="1305986"/>
            <a:ext cx="2298377" cy="794403"/>
          </a:xfrm>
          <a:prstGeom prst="rect">
            <a:avLst/>
          </a:prstGeom>
          <a:noFill/>
        </p:spPr>
        <p:txBody>
          <a:bodyPr wrap="square" lIns="360000" tIns="360000" rIns="0" bIns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dirty="0">
                <a:ln>
                  <a:noFill/>
                </a:ln>
                <a:gradFill>
                  <a:gsLst>
                    <a:gs pos="0">
                      <a:srgbClr val="FF00FF">
                        <a:lumMod val="20000"/>
                        <a:lumOff val="80000"/>
                      </a:srgbClr>
                    </a:gs>
                    <a:gs pos="100000">
                      <a:srgbClr val="FF00FF"/>
                    </a:gs>
                  </a:gsLst>
                  <a:lin ang="0" scaled="0"/>
                </a:gradFill>
                <a:effectLst/>
                <a:uLnTx/>
                <a:uFillTx/>
              </a:rPr>
              <a:t>Personal Helper That Adapts </a:t>
            </a:r>
            <a:r>
              <a:rPr lang="en-US" sz="1400" kern="0" dirty="0">
                <a:gradFill>
                  <a:gsLst>
                    <a:gs pos="0">
                      <a:srgbClr val="FF00FF">
                        <a:lumMod val="20000"/>
                        <a:lumOff val="80000"/>
                      </a:srgbClr>
                    </a:gs>
                    <a:gs pos="100000">
                      <a:srgbClr val="FF00FF"/>
                    </a:gs>
                  </a:gsLst>
                  <a:lin ang="0" scaled="0"/>
                </a:gradFill>
              </a:rPr>
              <a:t>You</a:t>
            </a:r>
            <a:endParaRPr kumimoji="0" lang="en-US" sz="1400" b="0" i="0" u="none" strike="noStrike" kern="0" cap="none" spc="0" normalizeH="0" baseline="0" dirty="0">
              <a:ln>
                <a:noFill/>
              </a:ln>
              <a:gradFill>
                <a:gsLst>
                  <a:gs pos="0">
                    <a:srgbClr val="FF00FF">
                      <a:lumMod val="20000"/>
                      <a:lumOff val="80000"/>
                    </a:srgbClr>
                  </a:gs>
                  <a:gs pos="100000">
                    <a:srgbClr val="FF00FF"/>
                  </a:gs>
                </a:gsLst>
                <a:lin ang="0" scaled="0"/>
              </a:gradFill>
              <a:effectLst/>
              <a:uLnTx/>
              <a:uFillTx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120FBE9-75D3-6CEC-0A32-3AD669438D6A}"/>
              </a:ext>
            </a:extLst>
          </p:cNvPr>
          <p:cNvSpPr/>
          <p:nvPr/>
        </p:nvSpPr>
        <p:spPr>
          <a:xfrm>
            <a:off x="429788" y="1298183"/>
            <a:ext cx="2298377" cy="794403"/>
          </a:xfrm>
          <a:prstGeom prst="rect">
            <a:avLst/>
          </a:prstGeom>
          <a:noFill/>
        </p:spPr>
        <p:txBody>
          <a:bodyPr wrap="square" lIns="360000" tIns="360000" rIns="0" bIns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dirty="0">
                <a:ln>
                  <a:noFill/>
                </a:ln>
                <a:gradFill>
                  <a:gsLst>
                    <a:gs pos="0">
                      <a:srgbClr val="FF00FF">
                        <a:lumMod val="20000"/>
                        <a:lumOff val="80000"/>
                      </a:srgbClr>
                    </a:gs>
                    <a:gs pos="100000">
                      <a:srgbClr val="FF00FF"/>
                    </a:gs>
                  </a:gsLst>
                  <a:lin ang="0" scaled="0"/>
                </a:gradFill>
                <a:effectLst/>
                <a:uLnTx/>
                <a:uFillTx/>
              </a:rPr>
              <a:t>Sign </a:t>
            </a:r>
            <a:r>
              <a:rPr lang="en-US" sz="1400" kern="0" dirty="0">
                <a:gradFill>
                  <a:gsLst>
                    <a:gs pos="0">
                      <a:srgbClr val="FF00FF">
                        <a:lumMod val="20000"/>
                        <a:lumOff val="80000"/>
                      </a:srgbClr>
                    </a:gs>
                    <a:gs pos="100000">
                      <a:srgbClr val="FF00FF"/>
                    </a:gs>
                  </a:gsLst>
                  <a:lin ang="0" scaled="0"/>
                </a:gradFill>
              </a:rPr>
              <a:t>Language to Voice/Chat</a:t>
            </a:r>
            <a:endParaRPr kumimoji="0" lang="en-US" sz="1400" b="0" i="0" u="none" strike="noStrike" kern="0" cap="none" spc="0" normalizeH="0" baseline="0" dirty="0">
              <a:ln>
                <a:noFill/>
              </a:ln>
              <a:gradFill>
                <a:gsLst>
                  <a:gs pos="0">
                    <a:srgbClr val="FF00FF">
                      <a:lumMod val="20000"/>
                      <a:lumOff val="80000"/>
                    </a:srgbClr>
                  </a:gs>
                  <a:gs pos="100000">
                    <a:srgbClr val="FF00FF"/>
                  </a:gs>
                </a:gsLst>
                <a:lin ang="0" scaled="0"/>
              </a:gradFill>
              <a:effectLst/>
              <a:uLnTx/>
              <a:uFillTx/>
            </a:endParaRPr>
          </a:p>
        </p:txBody>
      </p:sp>
      <p:grpSp>
        <p:nvGrpSpPr>
          <p:cNvPr id="32" name="Groupe 68">
            <a:extLst>
              <a:ext uri="{FF2B5EF4-FFF2-40B4-BE49-F238E27FC236}">
                <a16:creationId xmlns:a16="http://schemas.microsoft.com/office/drawing/2014/main" id="{25CCA154-13A4-BE47-8B14-E6015E6AD42A}"/>
              </a:ext>
            </a:extLst>
          </p:cNvPr>
          <p:cNvGrpSpPr/>
          <p:nvPr/>
        </p:nvGrpSpPr>
        <p:grpSpPr>
          <a:xfrm>
            <a:off x="8597735" y="1203943"/>
            <a:ext cx="2183875" cy="2103252"/>
            <a:chOff x="4386231" y="1544092"/>
            <a:chExt cx="1325539" cy="1585757"/>
          </a:xfrm>
        </p:grpSpPr>
        <p:sp>
          <p:nvSpPr>
            <p:cNvPr id="33" name="Rectangle : coins arrondis 69">
              <a:extLst>
                <a:ext uri="{FF2B5EF4-FFF2-40B4-BE49-F238E27FC236}">
                  <a16:creationId xmlns:a16="http://schemas.microsoft.com/office/drawing/2014/main" id="{46F571A9-3D23-4A86-72A2-884180F4709D}"/>
                </a:ext>
              </a:extLst>
            </p:cNvPr>
            <p:cNvSpPr/>
            <p:nvPr/>
          </p:nvSpPr>
          <p:spPr>
            <a:xfrm>
              <a:off x="4386231" y="1544092"/>
              <a:ext cx="1325539" cy="1585757"/>
            </a:xfrm>
            <a:prstGeom prst="roundRect">
              <a:avLst>
                <a:gd name="adj" fmla="val 5814"/>
              </a:avLst>
            </a:prstGeom>
            <a:gradFill flip="none" rotWithShape="1">
              <a:gsLst>
                <a:gs pos="57000">
                  <a:sysClr val="windowText" lastClr="000000"/>
                </a:gs>
                <a:gs pos="26000">
                  <a:sysClr val="windowText" lastClr="000000"/>
                </a:gs>
                <a:gs pos="0">
                  <a:srgbClr val="02FFD3">
                    <a:alpha val="27000"/>
                  </a:srgbClr>
                </a:gs>
                <a:gs pos="100000">
                  <a:srgbClr val="02FFD3"/>
                </a:gs>
                <a:gs pos="81000">
                  <a:srgbClr val="22B5FF">
                    <a:alpha val="54556"/>
                  </a:srgbClr>
                </a:gs>
              </a:gsLst>
              <a:path path="circle">
                <a:fillToRect l="100000" b="100000"/>
              </a:path>
              <a:tileRect t="-100000" r="-100000"/>
            </a:gradFill>
            <a:ln w="1905" cap="flat" cmpd="sng" algn="ctr">
              <a:solidFill>
                <a:sysClr val="windowText" lastClr="000000">
                  <a:lumMod val="85000"/>
                  <a:lumOff val="1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4" name="ZoneTexte 70">
              <a:extLst>
                <a:ext uri="{FF2B5EF4-FFF2-40B4-BE49-F238E27FC236}">
                  <a16:creationId xmlns:a16="http://schemas.microsoft.com/office/drawing/2014/main" id="{80F450BC-B27F-12E0-264B-0DC0E35FCD32}"/>
                </a:ext>
              </a:extLst>
            </p:cNvPr>
            <p:cNvSpPr txBox="1"/>
            <p:nvPr/>
          </p:nvSpPr>
          <p:spPr>
            <a:xfrm>
              <a:off x="4533940" y="2386210"/>
              <a:ext cx="1030120" cy="30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rPr>
                <a:t>AI interprets context better than traditional readers</a:t>
              </a:r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9D9CF0EA-86C8-4EA9-AE77-5E0F79E9DE36}"/>
              </a:ext>
            </a:extLst>
          </p:cNvPr>
          <p:cNvSpPr/>
          <p:nvPr/>
        </p:nvSpPr>
        <p:spPr>
          <a:xfrm>
            <a:off x="8396550" y="1393380"/>
            <a:ext cx="2350830" cy="578959"/>
          </a:xfrm>
          <a:prstGeom prst="rect">
            <a:avLst/>
          </a:prstGeom>
          <a:noFill/>
        </p:spPr>
        <p:txBody>
          <a:bodyPr wrap="square" lIns="360000" tIns="360000" rIns="0" bIns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dirty="0">
                <a:ln>
                  <a:noFill/>
                </a:ln>
                <a:gradFill>
                  <a:gsLst>
                    <a:gs pos="0">
                      <a:srgbClr val="FF00FF">
                        <a:lumMod val="20000"/>
                        <a:lumOff val="80000"/>
                      </a:srgbClr>
                    </a:gs>
                    <a:gs pos="100000">
                      <a:srgbClr val="FF00FF"/>
                    </a:gs>
                  </a:gsLst>
                  <a:lin ang="0" scaled="0"/>
                </a:gradFill>
                <a:effectLst/>
                <a:uLnTx/>
                <a:uFillTx/>
              </a:rPr>
              <a:t>Smart Screen Readers</a:t>
            </a:r>
          </a:p>
        </p:txBody>
      </p:sp>
      <p:grpSp>
        <p:nvGrpSpPr>
          <p:cNvPr id="37" name="Groupe 72">
            <a:extLst>
              <a:ext uri="{FF2B5EF4-FFF2-40B4-BE49-F238E27FC236}">
                <a16:creationId xmlns:a16="http://schemas.microsoft.com/office/drawing/2014/main" id="{F2073C7E-0C25-881C-1383-C89A7704C79A}"/>
              </a:ext>
            </a:extLst>
          </p:cNvPr>
          <p:cNvGrpSpPr/>
          <p:nvPr/>
        </p:nvGrpSpPr>
        <p:grpSpPr>
          <a:xfrm>
            <a:off x="8612590" y="3597003"/>
            <a:ext cx="2183872" cy="2131675"/>
            <a:chOff x="5859479" y="1544092"/>
            <a:chExt cx="1325539" cy="1585757"/>
          </a:xfrm>
        </p:grpSpPr>
        <p:sp>
          <p:nvSpPr>
            <p:cNvPr id="38" name="Rectangle : coins arrondis 73">
              <a:extLst>
                <a:ext uri="{FF2B5EF4-FFF2-40B4-BE49-F238E27FC236}">
                  <a16:creationId xmlns:a16="http://schemas.microsoft.com/office/drawing/2014/main" id="{5CF0B123-A501-B4A4-765C-79691612AAD9}"/>
                </a:ext>
              </a:extLst>
            </p:cNvPr>
            <p:cNvSpPr/>
            <p:nvPr/>
          </p:nvSpPr>
          <p:spPr>
            <a:xfrm>
              <a:off x="5859479" y="1544092"/>
              <a:ext cx="1325539" cy="1585757"/>
            </a:xfrm>
            <a:prstGeom prst="roundRect">
              <a:avLst>
                <a:gd name="adj" fmla="val 6645"/>
              </a:avLst>
            </a:prstGeom>
            <a:gradFill flip="none" rotWithShape="1">
              <a:gsLst>
                <a:gs pos="57000">
                  <a:sysClr val="windowText" lastClr="000000"/>
                </a:gs>
                <a:gs pos="22000">
                  <a:sysClr val="windowText" lastClr="000000"/>
                </a:gs>
                <a:gs pos="0">
                  <a:srgbClr val="22B5FF">
                    <a:alpha val="46000"/>
                  </a:srgbClr>
                </a:gs>
                <a:gs pos="100000">
                  <a:srgbClr val="22B5FF">
                    <a:lumMod val="40000"/>
                    <a:lumOff val="60000"/>
                  </a:srgbClr>
                </a:gs>
                <a:gs pos="81000">
                  <a:srgbClr val="1012EF">
                    <a:alpha val="61989"/>
                  </a:srgbClr>
                </a:gs>
              </a:gsLst>
              <a:path path="circle">
                <a:fillToRect l="100000" b="100000"/>
              </a:path>
              <a:tileRect t="-100000" r="-100000"/>
            </a:gradFill>
            <a:ln w="1905" cap="flat" cmpd="sng" algn="ctr">
              <a:solidFill>
                <a:sysClr val="windowText" lastClr="000000">
                  <a:lumMod val="85000"/>
                  <a:lumOff val="1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9" name="ZoneTexte 74">
              <a:extLst>
                <a:ext uri="{FF2B5EF4-FFF2-40B4-BE49-F238E27FC236}">
                  <a16:creationId xmlns:a16="http://schemas.microsoft.com/office/drawing/2014/main" id="{F46E2017-BA66-D3B3-85D3-E11DDF5EB9DF}"/>
                </a:ext>
              </a:extLst>
            </p:cNvPr>
            <p:cNvSpPr txBox="1"/>
            <p:nvPr/>
          </p:nvSpPr>
          <p:spPr>
            <a:xfrm>
              <a:off x="6017139" y="2241130"/>
              <a:ext cx="1030120" cy="5265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rPr>
                <a:t>AI can automatically write alt text for images, helping blind users understand what the image shows</a:t>
              </a:r>
            </a:p>
          </p:txBody>
        </p:sp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id="{0B31C948-2478-B446-F1DB-6F92D44466FB}"/>
              </a:ext>
            </a:extLst>
          </p:cNvPr>
          <p:cNvSpPr/>
          <p:nvPr/>
        </p:nvSpPr>
        <p:spPr>
          <a:xfrm>
            <a:off x="8308249" y="3811548"/>
            <a:ext cx="2437126" cy="578959"/>
          </a:xfrm>
          <a:prstGeom prst="rect">
            <a:avLst/>
          </a:prstGeom>
          <a:noFill/>
        </p:spPr>
        <p:txBody>
          <a:bodyPr wrap="square" lIns="360000" tIns="360000" rIns="0" bIns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dirty="0">
                <a:ln>
                  <a:noFill/>
                </a:ln>
                <a:gradFill>
                  <a:gsLst>
                    <a:gs pos="0">
                      <a:srgbClr val="FF00FF">
                        <a:lumMod val="20000"/>
                        <a:lumOff val="80000"/>
                      </a:srgbClr>
                    </a:gs>
                    <a:gs pos="100000">
                      <a:srgbClr val="FF00FF"/>
                    </a:gs>
                  </a:gsLst>
                  <a:lin ang="0" scaled="0"/>
                </a:gradFill>
                <a:effectLst/>
                <a:uLnTx/>
                <a:uFillTx/>
              </a:rPr>
              <a:t>Image Alt Text Generator</a:t>
            </a:r>
          </a:p>
        </p:txBody>
      </p:sp>
      <p:pic>
        <p:nvPicPr>
          <p:cNvPr id="42" name="Graphique 46">
            <a:extLst>
              <a:ext uri="{FF2B5EF4-FFF2-40B4-BE49-F238E27FC236}">
                <a16:creationId xmlns:a16="http://schemas.microsoft.com/office/drawing/2014/main" id="{FC6FC615-374D-563F-E392-E309E3A151A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00146" y="1245894"/>
            <a:ext cx="469861" cy="354281"/>
          </a:xfrm>
          <a:prstGeom prst="rect">
            <a:avLst/>
          </a:prstGeom>
        </p:spPr>
      </p:pic>
      <p:pic>
        <p:nvPicPr>
          <p:cNvPr id="44" name="Graphique 35">
            <a:extLst>
              <a:ext uri="{FF2B5EF4-FFF2-40B4-BE49-F238E27FC236}">
                <a16:creationId xmlns:a16="http://schemas.microsoft.com/office/drawing/2014/main" id="{E9ED5479-3636-0903-8238-CEDF681AB523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50416" y="3700568"/>
            <a:ext cx="360748" cy="422787"/>
          </a:xfrm>
          <a:prstGeom prst="rect">
            <a:avLst/>
          </a:prstGeom>
        </p:spPr>
      </p:pic>
      <p:pic>
        <p:nvPicPr>
          <p:cNvPr id="45" name="Graphique 32">
            <a:extLst>
              <a:ext uri="{FF2B5EF4-FFF2-40B4-BE49-F238E27FC236}">
                <a16:creationId xmlns:a16="http://schemas.microsoft.com/office/drawing/2014/main" id="{260ABA81-2646-CC5C-0AC8-F8EDB49AA699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426024" y="1319523"/>
            <a:ext cx="472375" cy="276389"/>
          </a:xfrm>
          <a:prstGeom prst="rect">
            <a:avLst/>
          </a:prstGeom>
        </p:spPr>
      </p:pic>
      <p:pic>
        <p:nvPicPr>
          <p:cNvPr id="46" name="Graphique 44">
            <a:extLst>
              <a:ext uri="{FF2B5EF4-FFF2-40B4-BE49-F238E27FC236}">
                <a16:creationId xmlns:a16="http://schemas.microsoft.com/office/drawing/2014/main" id="{D6562CE8-0A99-70B8-A872-5A3B6C52D6FD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767597" y="1238466"/>
            <a:ext cx="472375" cy="472375"/>
          </a:xfrm>
          <a:prstGeom prst="rect">
            <a:avLst/>
          </a:prstGeom>
        </p:spPr>
      </p:pic>
      <p:pic>
        <p:nvPicPr>
          <p:cNvPr id="47" name="Graphique 40">
            <a:extLst>
              <a:ext uri="{FF2B5EF4-FFF2-40B4-BE49-F238E27FC236}">
                <a16:creationId xmlns:a16="http://schemas.microsoft.com/office/drawing/2014/main" id="{379082D9-FA1D-3E63-E6B3-90CA7050EE3B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741753" y="3688379"/>
            <a:ext cx="472375" cy="472375"/>
          </a:xfrm>
          <a:prstGeom prst="rect">
            <a:avLst/>
          </a:prstGeom>
        </p:spPr>
      </p:pic>
      <p:pic>
        <p:nvPicPr>
          <p:cNvPr id="48" name="Graphique 3">
            <a:extLst>
              <a:ext uri="{FF2B5EF4-FFF2-40B4-BE49-F238E27FC236}">
                <a16:creationId xmlns:a16="http://schemas.microsoft.com/office/drawing/2014/main" id="{6B6B09E2-EE7A-464B-0316-9209038BC6F0}"/>
              </a:ext>
            </a:extLst>
          </p:cNvPr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485991" y="3653494"/>
            <a:ext cx="469861" cy="469861"/>
          </a:xfrm>
          <a:prstGeom prst="rect">
            <a:avLst/>
          </a:prstGeom>
        </p:spPr>
      </p:pic>
      <p:pic>
        <p:nvPicPr>
          <p:cNvPr id="49" name="Graphique 23">
            <a:extLst>
              <a:ext uri="{FF2B5EF4-FFF2-40B4-BE49-F238E27FC236}">
                <a16:creationId xmlns:a16="http://schemas.microsoft.com/office/drawing/2014/main" id="{9A31DAF6-6A5A-22AA-F4CE-9D2AA04D3B5A}"/>
              </a:ext>
            </a:extLst>
          </p:cNvPr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157074" y="3708213"/>
            <a:ext cx="412933" cy="415142"/>
          </a:xfrm>
          <a:prstGeom prst="rect">
            <a:avLst/>
          </a:prstGeom>
        </p:spPr>
      </p:pic>
      <p:pic>
        <p:nvPicPr>
          <p:cNvPr id="50" name="Graphique 22">
            <a:extLst>
              <a:ext uri="{FF2B5EF4-FFF2-40B4-BE49-F238E27FC236}">
                <a16:creationId xmlns:a16="http://schemas.microsoft.com/office/drawing/2014/main" id="{75265F56-EE9D-F9CE-52C1-B20D2428615D}"/>
              </a:ext>
            </a:extLst>
          </p:cNvPr>
          <p:cNvPicPr>
            <a:picLocks noChangeAspect="1"/>
          </p:cNvPicPr>
          <p:nvPr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9526812" y="1212999"/>
            <a:ext cx="452273" cy="469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50693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5B90C3-1C3D-316A-588E-F74CA3F460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7" descr="En bild som visar Färggrann, suddig, ljus&#10;&#10;Automatiskt genererad beskrivning">
            <a:extLst>
              <a:ext uri="{FF2B5EF4-FFF2-40B4-BE49-F238E27FC236}">
                <a16:creationId xmlns:a16="http://schemas.microsoft.com/office/drawing/2014/main" id="{E2CAD07A-FE3F-A24A-31CA-DE62652F09E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/>
          <a:stretch/>
        </p:blipFill>
        <p:spPr>
          <a:xfrm>
            <a:off x="-7492" y="0"/>
            <a:ext cx="12199491" cy="6858000"/>
          </a:xfrm>
          <a:prstGeom prst="rect">
            <a:avLst/>
          </a:prstGeom>
        </p:spPr>
      </p:pic>
      <p:sp>
        <p:nvSpPr>
          <p:cNvPr id="2" name="Text 2">
            <a:extLst>
              <a:ext uri="{FF2B5EF4-FFF2-40B4-BE49-F238E27FC236}">
                <a16:creationId xmlns:a16="http://schemas.microsoft.com/office/drawing/2014/main" id="{F85963DF-F850-93EA-C247-12DE643E8B16}"/>
              </a:ext>
            </a:extLst>
          </p:cNvPr>
          <p:cNvSpPr/>
          <p:nvPr/>
        </p:nvSpPr>
        <p:spPr>
          <a:xfrm>
            <a:off x="2603247" y="2496378"/>
            <a:ext cx="6978011" cy="1291729"/>
          </a:xfrm>
          <a:prstGeom prst="rect">
            <a:avLst/>
          </a:prstGeom>
          <a:noFill/>
          <a:ln/>
        </p:spPr>
        <p:txBody>
          <a:bodyPr wrap="square" lIns="360000" tIns="360000" rIns="0" bIns="0" rtlCol="0" anchor="b"/>
          <a:lstStyle/>
          <a:p>
            <a:pPr marL="0" marR="0" lvl="0" indent="0" defTabSz="914400" eaLnBrk="1" fontAlgn="auto" latinLnBrk="0" hangingPunct="1">
              <a:lnSpc>
                <a:spcPts val="5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6000" b="0" i="0" u="none" strike="noStrike" kern="0" cap="none" spc="-15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srgbClr val="FF00FF"/>
                    </a:gs>
                  </a:gsLst>
                  <a:lin ang="0" scaled="0"/>
                </a:gradFill>
                <a:effectLst/>
                <a:uLnTx/>
                <a:uFillTx/>
                <a:latin typeface="Arial Regular" pitchFamily="34" charset="0"/>
                <a:ea typeface="Arial Regular" pitchFamily="34" charset="-122"/>
                <a:cs typeface="Arial Regular" pitchFamily="34" charset="-120"/>
              </a:rPr>
              <a:t>Tips and Resources</a:t>
            </a:r>
            <a:endParaRPr kumimoji="0" lang="en-IN" sz="6000" b="0" i="0" u="none" strike="noStrike" kern="0" cap="none" spc="-150" normalizeH="0" baseline="0" noProof="0" dirty="0">
              <a:ln>
                <a:noFill/>
              </a:ln>
              <a:gradFill>
                <a:gsLst>
                  <a:gs pos="0">
                    <a:prstClr val="white"/>
                  </a:gs>
                  <a:gs pos="100000">
                    <a:srgbClr val="FF00FF"/>
                  </a:gs>
                </a:gsLst>
                <a:lin ang="0" scaled="0"/>
              </a:gra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32411572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C7820C-53A7-6A93-CE6B-F14E59FADD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1D1F072D-C94D-D9DE-B20E-17A4D443F2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637" y="301920"/>
            <a:ext cx="5875364" cy="440872"/>
          </a:xfrm>
        </p:spPr>
        <p:txBody>
          <a:bodyPr/>
          <a:lstStyle/>
          <a:p>
            <a:r>
              <a:rPr lang="en-IN" noProof="0" dirty="0">
                <a:solidFill>
                  <a:prstClr val="white"/>
                </a:solidFill>
              </a:rPr>
              <a:t>Tips That Help</a:t>
            </a:r>
            <a:endParaRPr lang="en-IN" sz="1100" b="0" noProof="0" dirty="0">
              <a:solidFill>
                <a:prstClr val="white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BA479FE-D74A-9107-DF89-F09779052C7F}"/>
              </a:ext>
            </a:extLst>
          </p:cNvPr>
          <p:cNvSpPr/>
          <p:nvPr/>
        </p:nvSpPr>
        <p:spPr>
          <a:xfrm>
            <a:off x="5836448" y="1231899"/>
            <a:ext cx="2097996" cy="1920581"/>
          </a:xfrm>
          <a:prstGeom prst="rect">
            <a:avLst/>
          </a:prstGeom>
          <a:noFill/>
          <a:ln w="31750">
            <a:gradFill>
              <a:gsLst>
                <a:gs pos="0">
                  <a:schemeClr val="tx2"/>
                </a:gs>
                <a:gs pos="25000">
                  <a:schemeClr val="tx2"/>
                </a:gs>
                <a:gs pos="100000">
                  <a:schemeClr val="bg2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spcBef>
                <a:spcPts val="600"/>
              </a:spcBef>
            </a:pPr>
            <a:r>
              <a:rPr lang="en-IN" sz="3200" b="1" noProof="0" dirty="0">
                <a:solidFill>
                  <a:schemeClr val="tx2"/>
                </a:solidFill>
              </a:rPr>
              <a:t>Think Keyboard First</a:t>
            </a:r>
            <a:endParaRPr lang="en-IN" sz="1100" noProof="0" dirty="0">
              <a:solidFill>
                <a:prstClr val="white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8C07D24-685D-BBDD-F4E0-1C2A7FBCEC9B}"/>
              </a:ext>
            </a:extLst>
          </p:cNvPr>
          <p:cNvSpPr/>
          <p:nvPr/>
        </p:nvSpPr>
        <p:spPr>
          <a:xfrm>
            <a:off x="749719" y="1231900"/>
            <a:ext cx="2097996" cy="1920581"/>
          </a:xfrm>
          <a:prstGeom prst="rect">
            <a:avLst/>
          </a:prstGeom>
          <a:noFill/>
          <a:ln w="31750">
            <a:gradFill>
              <a:gsLst>
                <a:gs pos="0">
                  <a:schemeClr val="accent1"/>
                </a:gs>
                <a:gs pos="2500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spcBef>
                <a:spcPts val="600"/>
              </a:spcBef>
            </a:pPr>
            <a:r>
              <a:rPr lang="en-IN" sz="3200" b="1" noProof="0" dirty="0">
                <a:solidFill>
                  <a:schemeClr val="accent1"/>
                </a:solidFill>
              </a:rPr>
              <a:t>Start Early</a:t>
            </a:r>
          </a:p>
        </p:txBody>
      </p: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4EAF114C-55E9-868B-E4C7-408888AF7F49}"/>
              </a:ext>
            </a:extLst>
          </p:cNvPr>
          <p:cNvSpPr/>
          <p:nvPr/>
        </p:nvSpPr>
        <p:spPr>
          <a:xfrm>
            <a:off x="3316541" y="1231899"/>
            <a:ext cx="2097996" cy="1920581"/>
          </a:xfrm>
          <a:prstGeom prst="rect">
            <a:avLst/>
          </a:prstGeom>
          <a:ln w="31750">
            <a:gradFill>
              <a:gsLst>
                <a:gs pos="25000">
                  <a:schemeClr val="accent3"/>
                </a:gs>
                <a:gs pos="0">
                  <a:schemeClr val="accent3"/>
                </a:gs>
                <a:gs pos="100000">
                  <a:schemeClr val="accent4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spcBef>
                <a:spcPts val="600"/>
              </a:spcBef>
            </a:pPr>
            <a:r>
              <a:rPr lang="en-IN" sz="3200" b="1" noProof="0" dirty="0">
                <a:solidFill>
                  <a:schemeClr val="accent3"/>
                </a:solidFill>
              </a:rPr>
              <a:t>Use Semantic HTML</a:t>
            </a:r>
            <a:endParaRPr lang="en-IN" sz="1100" noProof="0" dirty="0">
              <a:solidFill>
                <a:prstClr val="white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4846636-5E9E-3DAA-EACB-BBDB500F3F13}"/>
              </a:ext>
            </a:extLst>
          </p:cNvPr>
          <p:cNvSpPr/>
          <p:nvPr/>
        </p:nvSpPr>
        <p:spPr>
          <a:xfrm>
            <a:off x="5836448" y="3733369"/>
            <a:ext cx="2097996" cy="1920581"/>
          </a:xfrm>
          <a:prstGeom prst="rect">
            <a:avLst/>
          </a:prstGeom>
          <a:noFill/>
          <a:ln w="31750">
            <a:gradFill>
              <a:gsLst>
                <a:gs pos="0">
                  <a:schemeClr val="tx2"/>
                </a:gs>
                <a:gs pos="25000">
                  <a:schemeClr val="tx2"/>
                </a:gs>
                <a:gs pos="100000">
                  <a:schemeClr val="bg2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spcBef>
                <a:spcPts val="600"/>
              </a:spcBef>
            </a:pPr>
            <a:r>
              <a:rPr lang="en-IN" sz="3200" b="1" dirty="0">
                <a:solidFill>
                  <a:schemeClr val="tx2"/>
                </a:solidFill>
              </a:rPr>
              <a:t>Logs Bugs with a11y in Mind</a:t>
            </a:r>
            <a:endParaRPr lang="en-IN" sz="1100" noProof="0" dirty="0">
              <a:solidFill>
                <a:prstClr val="white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339F4E7-90EB-8821-098B-790B1C7210A6}"/>
              </a:ext>
            </a:extLst>
          </p:cNvPr>
          <p:cNvSpPr/>
          <p:nvPr/>
        </p:nvSpPr>
        <p:spPr>
          <a:xfrm>
            <a:off x="749719" y="3733370"/>
            <a:ext cx="2097996" cy="1920581"/>
          </a:xfrm>
          <a:prstGeom prst="rect">
            <a:avLst/>
          </a:prstGeom>
          <a:noFill/>
          <a:ln w="31750">
            <a:gradFill>
              <a:gsLst>
                <a:gs pos="0">
                  <a:schemeClr val="accent1"/>
                </a:gs>
                <a:gs pos="2500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spcBef>
                <a:spcPts val="600"/>
              </a:spcBef>
            </a:pPr>
            <a:r>
              <a:rPr lang="en-IN" sz="3200" b="1" noProof="0" dirty="0">
                <a:solidFill>
                  <a:schemeClr val="accent1"/>
                </a:solidFill>
              </a:rPr>
              <a:t>Test with Real Users</a:t>
            </a:r>
          </a:p>
        </p:txBody>
      </p:sp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B87E7B37-0237-D7AC-FA0C-B135B08E7181}"/>
              </a:ext>
            </a:extLst>
          </p:cNvPr>
          <p:cNvSpPr/>
          <p:nvPr/>
        </p:nvSpPr>
        <p:spPr>
          <a:xfrm>
            <a:off x="3316541" y="3733369"/>
            <a:ext cx="2097996" cy="1920581"/>
          </a:xfrm>
          <a:prstGeom prst="rect">
            <a:avLst/>
          </a:prstGeom>
          <a:ln w="31750">
            <a:gradFill>
              <a:gsLst>
                <a:gs pos="25000">
                  <a:schemeClr val="accent3"/>
                </a:gs>
                <a:gs pos="0">
                  <a:schemeClr val="accent3"/>
                </a:gs>
                <a:gs pos="100000">
                  <a:schemeClr val="accent4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spcBef>
                <a:spcPts val="600"/>
              </a:spcBef>
            </a:pPr>
            <a:r>
              <a:rPr lang="en-IN" sz="3200" b="1" noProof="0" dirty="0">
                <a:solidFill>
                  <a:schemeClr val="accent3"/>
                </a:solidFill>
              </a:rPr>
              <a:t>Use </a:t>
            </a:r>
            <a:r>
              <a:rPr lang="en-IN" sz="3200" b="1" dirty="0">
                <a:solidFill>
                  <a:schemeClr val="accent3"/>
                </a:solidFill>
              </a:rPr>
              <a:t>Linters</a:t>
            </a:r>
            <a:endParaRPr lang="en-IN" sz="1100" noProof="0" dirty="0">
              <a:solidFill>
                <a:prstClr val="white"/>
              </a:solidFill>
            </a:endParaRPr>
          </a:p>
        </p:txBody>
      </p:sp>
      <p:pic>
        <p:nvPicPr>
          <p:cNvPr id="41" name="Picture Placeholder 40">
            <a:extLst>
              <a:ext uri="{FF2B5EF4-FFF2-40B4-BE49-F238E27FC236}">
                <a16:creationId xmlns:a16="http://schemas.microsoft.com/office/drawing/2014/main" id="{48E806EB-48B1-3BD0-CE20-F3F84D0991E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49" r="16749"/>
          <a:stretch>
            <a:fillRect/>
          </a:stretch>
        </p:blipFill>
        <p:spPr>
          <a:xfrm>
            <a:off x="9197975" y="0"/>
            <a:ext cx="2994025" cy="6753225"/>
          </a:xfrm>
        </p:spPr>
      </p:pic>
    </p:spTree>
    <p:extLst>
      <p:ext uri="{BB962C8B-B14F-4D97-AF65-F5344CB8AC3E}">
        <p14:creationId xmlns:p14="http://schemas.microsoft.com/office/powerpoint/2010/main" val="379173579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B80A79-735D-2BB8-A5B1-968541ACA9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15F105F-E6F1-94CD-DC0C-AA492A79D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317" y="194097"/>
            <a:ext cx="7125066" cy="12446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0DE9AD9-6799-9BF1-702A-A2966860FC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316" y="1586111"/>
            <a:ext cx="7125065" cy="12199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623EE9E-7324-CCA1-E249-83ADC6C2D5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3923" y="293406"/>
            <a:ext cx="3679555" cy="104604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124416E-89B2-0535-968E-ABED943F14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09400" y="1586111"/>
            <a:ext cx="2655285" cy="267195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5001BD1-47A2-C1BE-053B-DE63CBC0F0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9351" y="3375584"/>
            <a:ext cx="5816899" cy="135262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A925AC1-1A15-D096-0A79-F0FD9929DD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9351" y="4859702"/>
            <a:ext cx="5024777" cy="1352622"/>
          </a:xfrm>
          <a:prstGeom prst="rect">
            <a:avLst/>
          </a:prstGeom>
        </p:spPr>
      </p:pic>
      <p:pic>
        <p:nvPicPr>
          <p:cNvPr id="18" name="Picture 1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1EBA9E5-DB49-5D1E-D326-2511414CE18F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r="3232"/>
          <a:stretch>
            <a:fillRect/>
          </a:stretch>
        </p:blipFill>
        <p:spPr>
          <a:xfrm>
            <a:off x="6240296" y="4432583"/>
            <a:ext cx="5751524" cy="2109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18439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491A89-E7D1-1AAD-625E-D3C10F91D3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72A5813-70FD-C3FE-983D-E671333B11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884" y="176407"/>
            <a:ext cx="5978179" cy="292153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F81CE72-CB97-D4CF-8C49-2630FAFD60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884" y="3282043"/>
            <a:ext cx="5993189" cy="3038563"/>
          </a:xfrm>
          <a:prstGeom prst="rect">
            <a:avLst/>
          </a:prstGeom>
        </p:spPr>
      </p:pic>
      <p:pic>
        <p:nvPicPr>
          <p:cNvPr id="10" name="Picture 9" descr="A screenshot of a color chart&#10;&#10;AI-generated content may be incorrect.">
            <a:extLst>
              <a:ext uri="{FF2B5EF4-FFF2-40B4-BE49-F238E27FC236}">
                <a16:creationId xmlns:a16="http://schemas.microsoft.com/office/drawing/2014/main" id="{D540C295-BDE6-962E-0971-6707CFCDBA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8127" y="217228"/>
            <a:ext cx="4974771" cy="2577739"/>
          </a:xfrm>
          <a:prstGeom prst="rect">
            <a:avLst/>
          </a:prstGeom>
        </p:spPr>
      </p:pic>
      <p:pic>
        <p:nvPicPr>
          <p:cNvPr id="9218" name="Picture 2" descr="What is Color Blindness? - Zoomax Low Vision Aids">
            <a:extLst>
              <a:ext uri="{FF2B5EF4-FFF2-40B4-BE49-F238E27FC236}">
                <a16:creationId xmlns:a16="http://schemas.microsoft.com/office/drawing/2014/main" id="{AF3ED9F5-CD25-CF26-1777-842EBBC9B9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7599" y="3129731"/>
            <a:ext cx="4695825" cy="3190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222665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84865E-92D6-F588-2677-F8839D7965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88C2078-57C9-7061-1E7A-7982DA9D5A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948" y="301825"/>
            <a:ext cx="5874052" cy="253344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E041550-1956-0EA6-1687-BF83A3D6D1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948" y="3163130"/>
            <a:ext cx="5874052" cy="284364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075C39D-AA00-848E-44F9-8360CEBBAF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9477" y="1666519"/>
            <a:ext cx="5600575" cy="2875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6696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EE14A7-477B-355A-70C6-BC4E556164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What are Semantics in HTML ?. An Overview | by Bharat Kumar | Medium">
            <a:extLst>
              <a:ext uri="{FF2B5EF4-FFF2-40B4-BE49-F238E27FC236}">
                <a16:creationId xmlns:a16="http://schemas.microsoft.com/office/drawing/2014/main" id="{C9AA34C2-E17E-973C-CEB5-2B354C4264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183" y="2590830"/>
            <a:ext cx="4036215" cy="3874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C4C5E3A-B1B5-1CEB-DB40-6ED681FD75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307"/>
          <a:stretch>
            <a:fillRect/>
          </a:stretch>
        </p:blipFill>
        <p:spPr bwMode="auto">
          <a:xfrm>
            <a:off x="233018" y="296008"/>
            <a:ext cx="4129380" cy="210704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5FC5232-9668-3595-73C2-3E3DC88EC0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483787"/>
            <a:ext cx="4463978" cy="2107043"/>
          </a:xfrm>
          <a:prstGeom prst="rect">
            <a:avLst/>
          </a:prstGeom>
        </p:spPr>
      </p:pic>
      <p:pic>
        <p:nvPicPr>
          <p:cNvPr id="12" name="Picture 11" descr="A screenshot of a website&#10;&#10;AI-generated content may be incorrect.">
            <a:extLst>
              <a:ext uri="{FF2B5EF4-FFF2-40B4-BE49-F238E27FC236}">
                <a16:creationId xmlns:a16="http://schemas.microsoft.com/office/drawing/2014/main" id="{4C6D4A44-4FEB-3550-8F9E-CF473FA46F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3045439"/>
            <a:ext cx="4515243" cy="3230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16481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B27C53-D556-ABE0-19BA-9392CDABAE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Let's dive even deeper! | Nadine Schumont">
            <a:extLst>
              <a:ext uri="{FF2B5EF4-FFF2-40B4-BE49-F238E27FC236}">
                <a16:creationId xmlns:a16="http://schemas.microsoft.com/office/drawing/2014/main" id="{46F90C89-45F2-46CB-2C3C-DFBC3FBC4B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710" y="1473868"/>
            <a:ext cx="6104399" cy="3910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Colour contrast accessibility - Scope for business">
            <a:extLst>
              <a:ext uri="{FF2B5EF4-FFF2-40B4-BE49-F238E27FC236}">
                <a16:creationId xmlns:a16="http://schemas.microsoft.com/office/drawing/2014/main" id="{5AD28648-C3C4-8A26-8801-ECB3581534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2770" y="1826673"/>
            <a:ext cx="4942114" cy="3204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288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91A276-C4BB-D14B-4432-6AF3BB5293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>
            <a:extLst>
              <a:ext uri="{FF2B5EF4-FFF2-40B4-BE49-F238E27FC236}">
                <a16:creationId xmlns:a16="http://schemas.microsoft.com/office/drawing/2014/main" id="{CD08DA05-5A1E-4E42-35BA-E45901782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764" y="303913"/>
            <a:ext cx="3422616" cy="440872"/>
          </a:xfrm>
        </p:spPr>
        <p:txBody>
          <a:bodyPr/>
          <a:lstStyle/>
          <a:p>
            <a:r>
              <a:rPr lang="en-IN" noProof="0" dirty="0"/>
              <a:t>Learning Resources</a:t>
            </a:r>
            <a:endParaRPr lang="en-IN" b="0" noProof="0" dirty="0"/>
          </a:p>
        </p:txBody>
      </p:sp>
      <p:sp>
        <p:nvSpPr>
          <p:cNvPr id="28" name="Espace réservé du contenu 8">
            <a:extLst>
              <a:ext uri="{FF2B5EF4-FFF2-40B4-BE49-F238E27FC236}">
                <a16:creationId xmlns:a16="http://schemas.microsoft.com/office/drawing/2014/main" id="{1D012E43-A992-E145-92E4-C47B1CF3703E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58774" y="1060175"/>
            <a:ext cx="5193578" cy="712191"/>
          </a:xfrm>
        </p:spPr>
        <p:txBody>
          <a:bodyPr/>
          <a:lstStyle/>
          <a:p>
            <a:r>
              <a:rPr lang="en-IN" sz="1400" noProof="0" dirty="0"/>
              <a:t>Accessibility in Angular</a:t>
            </a:r>
          </a:p>
          <a:p>
            <a:r>
              <a:rPr lang="en-IN" noProof="0" dirty="0">
                <a:hlinkClick r:id="rId2"/>
              </a:rPr>
              <a:t>https://angular.dev/best-practices/a11y</a:t>
            </a:r>
            <a:endParaRPr lang="en-IN" noProof="0" dirty="0"/>
          </a:p>
        </p:txBody>
      </p:sp>
      <p:cxnSp>
        <p:nvCxnSpPr>
          <p:cNvPr id="32" name="Straight Connector 5">
            <a:extLst>
              <a:ext uri="{FF2B5EF4-FFF2-40B4-BE49-F238E27FC236}">
                <a16:creationId xmlns:a16="http://schemas.microsoft.com/office/drawing/2014/main" id="{211019FE-0216-600F-07BC-BC9711ECE2A3}"/>
              </a:ext>
            </a:extLst>
          </p:cNvPr>
          <p:cNvCxnSpPr>
            <a:cxnSpLocks/>
          </p:cNvCxnSpPr>
          <p:nvPr/>
        </p:nvCxnSpPr>
        <p:spPr>
          <a:xfrm>
            <a:off x="5618382" y="4164012"/>
            <a:ext cx="782418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14">
            <a:extLst>
              <a:ext uri="{FF2B5EF4-FFF2-40B4-BE49-F238E27FC236}">
                <a16:creationId xmlns:a16="http://schemas.microsoft.com/office/drawing/2014/main" id="{74EF4FAF-6A73-B843-831B-0359521F2945}"/>
              </a:ext>
            </a:extLst>
          </p:cNvPr>
          <p:cNvCxnSpPr>
            <a:cxnSpLocks/>
          </p:cNvCxnSpPr>
          <p:nvPr/>
        </p:nvCxnSpPr>
        <p:spPr>
          <a:xfrm flipV="1">
            <a:off x="11107650" y="3710608"/>
            <a:ext cx="0" cy="43455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5">
            <a:extLst>
              <a:ext uri="{FF2B5EF4-FFF2-40B4-BE49-F238E27FC236}">
                <a16:creationId xmlns:a16="http://schemas.microsoft.com/office/drawing/2014/main" id="{FD6413EF-3F2C-C60A-5F3F-361066ED9F11}"/>
              </a:ext>
            </a:extLst>
          </p:cNvPr>
          <p:cNvCxnSpPr>
            <a:cxnSpLocks/>
          </p:cNvCxnSpPr>
          <p:nvPr/>
        </p:nvCxnSpPr>
        <p:spPr>
          <a:xfrm>
            <a:off x="4186857" y="1549163"/>
            <a:ext cx="2147955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Espace réservé du contenu 8">
            <a:extLst>
              <a:ext uri="{FF2B5EF4-FFF2-40B4-BE49-F238E27FC236}">
                <a16:creationId xmlns:a16="http://schemas.microsoft.com/office/drawing/2014/main" id="{194CC089-63F8-CEC8-CFA1-27AA6613F094}"/>
              </a:ext>
            </a:extLst>
          </p:cNvPr>
          <p:cNvSpPr txBox="1">
            <a:spLocks/>
          </p:cNvSpPr>
          <p:nvPr/>
        </p:nvSpPr>
        <p:spPr>
          <a:xfrm>
            <a:off x="358774" y="1938100"/>
            <a:ext cx="5193578" cy="712191"/>
          </a:xfrm>
          <a:prstGeom prst="rect">
            <a:avLst/>
          </a:prstGeom>
        </p:spPr>
        <p:txBody>
          <a:bodyPr vert="horz" lIns="0" tIns="72000" rIns="91440" bIns="72000" rtlCol="0">
            <a:noAutofit/>
          </a:bodyPr>
          <a:lstStyle>
            <a:lvl1pPr marL="88900" indent="-889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SzPct val="100000"/>
              <a:buFont typeface="Century Gothic" panose="020B0502020202020204" pitchFamily="34" charset="0"/>
              <a:buChar char=" "/>
              <a:defRPr sz="16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42913" indent="-1809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bg1"/>
              </a:buClr>
              <a:buFont typeface="Arial" panose="020B0604020202020204" pitchFamily="34" charset="0"/>
              <a:buChar char="•"/>
              <a:defRPr sz="14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723900" indent="-1809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200" b="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19137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166813" indent="-1809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79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100" i="1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noProof="0" dirty="0"/>
              <a:t>Web Content Accessibility Guidelines (WCAG)</a:t>
            </a:r>
          </a:p>
          <a:p>
            <a:r>
              <a:rPr lang="en-IN" noProof="0" dirty="0">
                <a:hlinkClick r:id="rId3"/>
              </a:rPr>
              <a:t>https://www.w3.org/WAI/standards-guidelines/wcag/</a:t>
            </a:r>
            <a:endParaRPr lang="en-IN" noProof="0" dirty="0"/>
          </a:p>
        </p:txBody>
      </p:sp>
      <p:sp>
        <p:nvSpPr>
          <p:cNvPr id="7" name="Espace réservé du contenu 8">
            <a:extLst>
              <a:ext uri="{FF2B5EF4-FFF2-40B4-BE49-F238E27FC236}">
                <a16:creationId xmlns:a16="http://schemas.microsoft.com/office/drawing/2014/main" id="{035B0B30-183F-AF02-A1B6-AA65106260CC}"/>
              </a:ext>
            </a:extLst>
          </p:cNvPr>
          <p:cNvSpPr txBox="1">
            <a:spLocks/>
          </p:cNvSpPr>
          <p:nvPr/>
        </p:nvSpPr>
        <p:spPr>
          <a:xfrm>
            <a:off x="356518" y="2858573"/>
            <a:ext cx="5193578" cy="712191"/>
          </a:xfrm>
          <a:prstGeom prst="rect">
            <a:avLst/>
          </a:prstGeom>
        </p:spPr>
        <p:txBody>
          <a:bodyPr vert="horz" lIns="0" tIns="72000" rIns="91440" bIns="72000" rtlCol="0">
            <a:noAutofit/>
          </a:bodyPr>
          <a:lstStyle>
            <a:lvl1pPr marL="88900" indent="-889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SzPct val="100000"/>
              <a:buFont typeface="Century Gothic" panose="020B0502020202020204" pitchFamily="34" charset="0"/>
              <a:buChar char=" "/>
              <a:defRPr sz="16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42913" indent="-1809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bg1"/>
              </a:buClr>
              <a:buFont typeface="Arial" panose="020B0604020202020204" pitchFamily="34" charset="0"/>
              <a:buChar char="•"/>
              <a:defRPr sz="14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723900" indent="-1809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200" b="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19137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166813" indent="-1809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79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100" i="1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noProof="0" dirty="0"/>
              <a:t>Microsoft Inclusive Design Toolkit</a:t>
            </a:r>
          </a:p>
          <a:p>
            <a:r>
              <a:rPr lang="en-IN" noProof="0" dirty="0">
                <a:hlinkClick r:id="rId4"/>
              </a:rPr>
              <a:t>https://inclusive.microsoft.design/</a:t>
            </a:r>
            <a:endParaRPr lang="en-IN" noProof="0" dirty="0"/>
          </a:p>
          <a:p>
            <a:endParaRPr lang="en-IN" noProof="0" dirty="0"/>
          </a:p>
        </p:txBody>
      </p:sp>
      <p:sp>
        <p:nvSpPr>
          <p:cNvPr id="9" name="Espace réservé du contenu 8">
            <a:extLst>
              <a:ext uri="{FF2B5EF4-FFF2-40B4-BE49-F238E27FC236}">
                <a16:creationId xmlns:a16="http://schemas.microsoft.com/office/drawing/2014/main" id="{A7BC2ED3-11E0-F075-8239-068C6B2A7F37}"/>
              </a:ext>
            </a:extLst>
          </p:cNvPr>
          <p:cNvSpPr txBox="1">
            <a:spLocks/>
          </p:cNvSpPr>
          <p:nvPr/>
        </p:nvSpPr>
        <p:spPr>
          <a:xfrm>
            <a:off x="356518" y="3707055"/>
            <a:ext cx="5289703" cy="712191"/>
          </a:xfrm>
          <a:prstGeom prst="rect">
            <a:avLst/>
          </a:prstGeom>
        </p:spPr>
        <p:txBody>
          <a:bodyPr vert="horz" lIns="0" tIns="72000" rIns="91440" bIns="72000" rtlCol="0">
            <a:noAutofit/>
          </a:bodyPr>
          <a:lstStyle>
            <a:lvl1pPr marL="88900" indent="-889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SzPct val="100000"/>
              <a:buFont typeface="Century Gothic" panose="020B0502020202020204" pitchFamily="34" charset="0"/>
              <a:buChar char=" "/>
              <a:defRPr sz="16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42913" indent="-1809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bg1"/>
              </a:buClr>
              <a:buFont typeface="Arial" panose="020B0604020202020204" pitchFamily="34" charset="0"/>
              <a:buChar char="•"/>
              <a:defRPr sz="14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723900" indent="-1809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200" b="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19137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166813" indent="-1809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79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100" i="1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noProof="0" dirty="0"/>
              <a:t>Google Lighthouse</a:t>
            </a:r>
          </a:p>
          <a:p>
            <a:r>
              <a:rPr lang="en-IN" noProof="0" dirty="0">
                <a:hlinkClick r:id="rId5"/>
              </a:rPr>
              <a:t>https://developer.chrome.com/docs/lighthouse/overview/</a:t>
            </a:r>
            <a:endParaRPr lang="en-IN" noProof="0" dirty="0"/>
          </a:p>
          <a:p>
            <a:endParaRPr lang="en-IN" noProof="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4BC9F86-1453-9B99-DE27-9E9DD5F1E8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13632" y="3501226"/>
            <a:ext cx="5289702" cy="225431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FAEF8FC-8AF9-72F9-A0D5-E0D9E19705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13636" y="867837"/>
            <a:ext cx="5289698" cy="200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47222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4E18F6-C1DC-61EF-74D5-D86F89D53E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7" descr="En bild som visar Färggrann, suddig, ljus&#10;&#10;Automatiskt genererad beskrivning">
            <a:extLst>
              <a:ext uri="{FF2B5EF4-FFF2-40B4-BE49-F238E27FC236}">
                <a16:creationId xmlns:a16="http://schemas.microsoft.com/office/drawing/2014/main" id="{6DBB7E77-66DD-6C82-3487-5809D4E577B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/>
          <a:stretch/>
        </p:blipFill>
        <p:spPr>
          <a:xfrm>
            <a:off x="-7492" y="0"/>
            <a:ext cx="12199491" cy="6858000"/>
          </a:xfrm>
          <a:prstGeom prst="rect">
            <a:avLst/>
          </a:prstGeom>
        </p:spPr>
      </p:pic>
      <p:sp>
        <p:nvSpPr>
          <p:cNvPr id="2" name="Text 2">
            <a:extLst>
              <a:ext uri="{FF2B5EF4-FFF2-40B4-BE49-F238E27FC236}">
                <a16:creationId xmlns:a16="http://schemas.microsoft.com/office/drawing/2014/main" id="{E1F39FFB-57EB-B975-EB0B-28999BDFC2AA}"/>
              </a:ext>
            </a:extLst>
          </p:cNvPr>
          <p:cNvSpPr/>
          <p:nvPr/>
        </p:nvSpPr>
        <p:spPr>
          <a:xfrm>
            <a:off x="1298121" y="2496378"/>
            <a:ext cx="9266465" cy="1291729"/>
          </a:xfrm>
          <a:prstGeom prst="rect">
            <a:avLst/>
          </a:prstGeom>
          <a:noFill/>
          <a:ln/>
        </p:spPr>
        <p:txBody>
          <a:bodyPr wrap="square" lIns="360000" tIns="360000" rIns="0" bIns="0" rtlCol="0" anchor="b"/>
          <a:lstStyle/>
          <a:p>
            <a:pPr marL="0" marR="0" lvl="0" indent="0" defTabSz="914400" eaLnBrk="1" fontAlgn="auto" latinLnBrk="0" hangingPunct="1">
              <a:lnSpc>
                <a:spcPts val="5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0" cap="none" spc="-15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srgbClr val="FF00FF"/>
                    </a:gs>
                  </a:gsLst>
                  <a:lin ang="0" scaled="0"/>
                </a:gradFill>
                <a:effectLst/>
                <a:uLnTx/>
                <a:uFillTx/>
                <a:latin typeface="Arial Regular" pitchFamily="34" charset="0"/>
                <a:ea typeface="Arial Regular" pitchFamily="34" charset="-122"/>
                <a:cs typeface="Arial Regular" pitchFamily="34" charset="-120"/>
              </a:rPr>
              <a:t>Let’s Test Our Awareness!</a:t>
            </a:r>
            <a:endParaRPr kumimoji="0" lang="en-IN" sz="6000" b="0" i="0" u="none" strike="noStrike" kern="0" cap="none" spc="-150" normalizeH="0" baseline="0" noProof="0" dirty="0">
              <a:ln>
                <a:noFill/>
              </a:ln>
              <a:gradFill>
                <a:gsLst>
                  <a:gs pos="0">
                    <a:prstClr val="white"/>
                  </a:gs>
                  <a:gs pos="100000">
                    <a:srgbClr val="FF00FF"/>
                  </a:gs>
                </a:gsLst>
                <a:lin ang="0" scaled="0"/>
              </a:gra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5408430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7" descr="En bild som visar Färggrann, suddig, ljus&#10;&#10;Automatiskt genererad beskrivning">
            <a:extLst>
              <a:ext uri="{FF2B5EF4-FFF2-40B4-BE49-F238E27FC236}">
                <a16:creationId xmlns:a16="http://schemas.microsoft.com/office/drawing/2014/main" id="{84914A88-3387-5006-AE20-D0D077DFC2D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/>
          <a:stretch/>
        </p:blipFill>
        <p:spPr>
          <a:xfrm>
            <a:off x="0" y="-707"/>
            <a:ext cx="12199491" cy="6858000"/>
          </a:xfrm>
          <a:prstGeom prst="rect">
            <a:avLst/>
          </a:prstGeom>
        </p:spPr>
      </p:pic>
      <p:sp>
        <p:nvSpPr>
          <p:cNvPr id="2" name="Text 2">
            <a:extLst>
              <a:ext uri="{FF2B5EF4-FFF2-40B4-BE49-F238E27FC236}">
                <a16:creationId xmlns:a16="http://schemas.microsoft.com/office/drawing/2014/main" id="{3616CF2E-FCAF-0132-C5B8-8B7D3F85D64B}"/>
              </a:ext>
            </a:extLst>
          </p:cNvPr>
          <p:cNvSpPr/>
          <p:nvPr/>
        </p:nvSpPr>
        <p:spPr>
          <a:xfrm>
            <a:off x="0" y="2024881"/>
            <a:ext cx="7920990" cy="1291729"/>
          </a:xfrm>
          <a:prstGeom prst="rect">
            <a:avLst/>
          </a:prstGeom>
          <a:noFill/>
          <a:ln/>
        </p:spPr>
        <p:txBody>
          <a:bodyPr wrap="square" lIns="360000" tIns="360000" rIns="0" bIns="0" rtlCol="0" anchor="b"/>
          <a:lstStyle/>
          <a:p>
            <a:pPr marL="0" marR="0" lvl="0" indent="0" defTabSz="914400" eaLnBrk="1" fontAlgn="auto" latinLnBrk="0" hangingPunct="1">
              <a:lnSpc>
                <a:spcPts val="5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6000" b="0" i="0" u="none" strike="noStrike" kern="0" cap="none" spc="-15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srgbClr val="FF00FF"/>
                    </a:gs>
                  </a:gsLst>
                  <a:lin ang="0" scaled="0"/>
                </a:gradFill>
                <a:effectLst/>
                <a:uLnTx/>
                <a:uFillTx/>
                <a:latin typeface="Arial Regular" pitchFamily="34" charset="0"/>
                <a:ea typeface="Arial Regular" pitchFamily="34" charset="-122"/>
                <a:cs typeface="Arial Regular" pitchFamily="34" charset="-120"/>
              </a:rPr>
              <a:t>What is Accessibility?</a:t>
            </a:r>
            <a:endParaRPr kumimoji="0" lang="en-IN" sz="6000" b="0" i="0" u="none" strike="noStrike" kern="0" cap="none" spc="-150" normalizeH="0" baseline="0" noProof="0" dirty="0">
              <a:ln>
                <a:noFill/>
              </a:ln>
              <a:gradFill>
                <a:gsLst>
                  <a:gs pos="0">
                    <a:prstClr val="white"/>
                  </a:gs>
                  <a:gs pos="100000">
                    <a:srgbClr val="FF00FF"/>
                  </a:gs>
                </a:gsLst>
                <a:lin ang="0" scaled="0"/>
              </a:gradFill>
              <a:effectLst/>
              <a:uLnTx/>
              <a:uFillTx/>
            </a:endParaRPr>
          </a:p>
        </p:txBody>
      </p:sp>
      <p:sp>
        <p:nvSpPr>
          <p:cNvPr id="4" name="Titre 2">
            <a:extLst>
              <a:ext uri="{FF2B5EF4-FFF2-40B4-BE49-F238E27FC236}">
                <a16:creationId xmlns:a16="http://schemas.microsoft.com/office/drawing/2014/main" id="{6DC8E0CB-82AC-2F2B-08BE-80AF399493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3189" y="3428293"/>
            <a:ext cx="3199208" cy="441063"/>
          </a:xfrm>
        </p:spPr>
        <p:txBody>
          <a:bodyPr/>
          <a:lstStyle/>
          <a:p>
            <a:r>
              <a:rPr lang="en-IN" noProof="0" dirty="0"/>
              <a:t>(abbreviated as a11y)</a:t>
            </a:r>
            <a:endParaRPr lang="en-IN" sz="1800" noProof="0" dirty="0">
              <a:solidFill>
                <a:prstClr val="black">
                  <a:lumMod val="65000"/>
                  <a:lumOff val="35000"/>
                </a:prstClr>
              </a:solidFill>
              <a:latin typeface="Arial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1C2431F2-C927-B3AB-1797-5663E2A2F8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6190" y="665186"/>
            <a:ext cx="4247727" cy="5752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250648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3E0A5A-1403-A384-572D-271CEF4ECE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6" name="Picture 8" descr="Taare Zameen Par (2007) - IMDb">
            <a:extLst>
              <a:ext uri="{FF2B5EF4-FFF2-40B4-BE49-F238E27FC236}">
                <a16:creationId xmlns:a16="http://schemas.microsoft.com/office/drawing/2014/main" id="{CBB6F0DF-59CB-5831-A241-9F010513B390}"/>
              </a:ext>
            </a:extLst>
          </p:cNvPr>
          <p:cNvPicPr>
            <a:picLocks noGrp="1" noChangeAspect="1" noChangeArrowheads="1"/>
          </p:cNvPicPr>
          <p:nvPr>
            <p:ph type="pic" sz="quarter"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47" b="10547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632144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9A1536-1DB9-F5ED-F66B-C2FC209E20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BCAD73B3-17E7-86A7-2EAC-EA192F5C21D9}"/>
              </a:ext>
            </a:extLst>
          </p:cNvPr>
          <p:cNvCxnSpPr>
            <a:cxnSpLocks/>
          </p:cNvCxnSpPr>
          <p:nvPr/>
        </p:nvCxnSpPr>
        <p:spPr>
          <a:xfrm>
            <a:off x="6680200" y="1573938"/>
            <a:ext cx="4685995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4">
            <a:extLst>
              <a:ext uri="{FF2B5EF4-FFF2-40B4-BE49-F238E27FC236}">
                <a16:creationId xmlns:a16="http://schemas.microsoft.com/office/drawing/2014/main" id="{99BA9532-B531-564A-B972-5500DC17D415}"/>
              </a:ext>
            </a:extLst>
          </p:cNvPr>
          <p:cNvSpPr txBox="1"/>
          <p:nvPr/>
        </p:nvSpPr>
        <p:spPr>
          <a:xfrm>
            <a:off x="6753679" y="1854536"/>
            <a:ext cx="1900072" cy="738664"/>
          </a:xfrm>
          <a:prstGeom prst="rect">
            <a:avLst/>
          </a:prstGeom>
          <a:noFill/>
        </p:spPr>
        <p:txBody>
          <a:bodyPr wrap="square" lIns="0" rtlCol="0" anchor="b">
            <a:spAutoFit/>
          </a:bodyPr>
          <a:lstStyle/>
          <a:p>
            <a:pPr algn="l"/>
            <a:r>
              <a:rPr lang="en-US" sz="1400" dirty="0">
                <a:gradFill>
                  <a:gsLst>
                    <a:gs pos="0">
                      <a:schemeClr val="bg1"/>
                    </a:gs>
                    <a:gs pos="100000">
                      <a:srgbClr val="A665FF"/>
                    </a:gs>
                  </a:gsLst>
                  <a:lin ang="0" scaled="0"/>
                </a:gradFill>
              </a:rPr>
              <a:t>What disorder does the character in the movie suffer from?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93694FC0-E98C-AB3C-5E4F-043C4D885F49}"/>
              </a:ext>
            </a:extLst>
          </p:cNvPr>
          <p:cNvSpPr txBox="1"/>
          <p:nvPr/>
        </p:nvSpPr>
        <p:spPr>
          <a:xfrm>
            <a:off x="9313157" y="1869925"/>
            <a:ext cx="2053038" cy="707886"/>
          </a:xfrm>
          <a:prstGeom prst="rect">
            <a:avLst/>
          </a:prstGeom>
          <a:noFill/>
        </p:spPr>
        <p:txBody>
          <a:bodyPr wrap="square" lIns="0" rIns="0" rtlCol="0" anchor="b">
            <a:spAutoFit/>
          </a:bodyPr>
          <a:lstStyle/>
          <a:p>
            <a:r>
              <a:rPr lang="en-US" sz="1000" b="1" dirty="0">
                <a:solidFill>
                  <a:schemeClr val="bg1"/>
                </a:solidFill>
              </a:rPr>
              <a:t>Dyslexia</a:t>
            </a:r>
          </a:p>
          <a:p>
            <a:endParaRPr lang="en-US" sz="1000" b="1" dirty="0">
              <a:solidFill>
                <a:schemeClr val="bg1"/>
              </a:solidFill>
            </a:endParaRPr>
          </a:p>
          <a:p>
            <a:r>
              <a:rPr lang="en-US" sz="1000" dirty="0">
                <a:solidFill>
                  <a:schemeClr val="bg1"/>
                </a:solidFill>
              </a:rPr>
              <a:t>A boy has trouble reading and writing.</a:t>
            </a:r>
          </a:p>
        </p:txBody>
      </p:sp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A9A7399D-56D3-01A3-7055-0312441F047E}"/>
              </a:ext>
            </a:extLst>
          </p:cNvPr>
          <p:cNvCxnSpPr>
            <a:cxnSpLocks/>
          </p:cNvCxnSpPr>
          <p:nvPr/>
        </p:nvCxnSpPr>
        <p:spPr>
          <a:xfrm>
            <a:off x="6680200" y="2866290"/>
            <a:ext cx="4685995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ZoneTexte 27">
            <a:extLst>
              <a:ext uri="{FF2B5EF4-FFF2-40B4-BE49-F238E27FC236}">
                <a16:creationId xmlns:a16="http://schemas.microsoft.com/office/drawing/2014/main" id="{B48B5ED6-6C10-F0CE-9196-87802B4F206A}"/>
              </a:ext>
            </a:extLst>
          </p:cNvPr>
          <p:cNvSpPr txBox="1"/>
          <p:nvPr/>
        </p:nvSpPr>
        <p:spPr>
          <a:xfrm>
            <a:off x="6680200" y="3412472"/>
            <a:ext cx="1900072" cy="523220"/>
          </a:xfrm>
          <a:prstGeom prst="rect">
            <a:avLst/>
          </a:prstGeom>
          <a:noFill/>
        </p:spPr>
        <p:txBody>
          <a:bodyPr wrap="square" lIns="0" rtlCol="0" anchor="b">
            <a:spAutoFit/>
          </a:bodyPr>
          <a:lstStyle/>
          <a:p>
            <a:pPr algn="l"/>
            <a:r>
              <a:rPr lang="en-US" sz="1400" dirty="0">
                <a:gradFill>
                  <a:gsLst>
                    <a:gs pos="0">
                      <a:schemeClr val="bg1"/>
                    </a:gs>
                    <a:gs pos="100000">
                      <a:srgbClr val="A665FF"/>
                    </a:gs>
                  </a:gsLst>
                  <a:lin ang="0" scaled="0"/>
                </a:gradFill>
              </a:rPr>
              <a:t>What can we do on our website/app? 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1C947216-87EB-E018-C554-AF58410F73CA}"/>
              </a:ext>
            </a:extLst>
          </p:cNvPr>
          <p:cNvSpPr txBox="1"/>
          <p:nvPr/>
        </p:nvSpPr>
        <p:spPr>
          <a:xfrm>
            <a:off x="9313157" y="2966196"/>
            <a:ext cx="2053038" cy="1938992"/>
          </a:xfrm>
          <a:prstGeom prst="rect">
            <a:avLst/>
          </a:prstGeom>
          <a:noFill/>
        </p:spPr>
        <p:txBody>
          <a:bodyPr wrap="square" lIns="0" rIns="0" rtlCol="0" anchor="b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Use readable fonts like OpenDyslexic or avoid overly decorative fonts.</a:t>
            </a:r>
          </a:p>
          <a:p>
            <a:endParaRPr lang="en-US" sz="1000" dirty="0">
              <a:solidFill>
                <a:schemeClr val="bg1"/>
              </a:solidFill>
            </a:endParaRPr>
          </a:p>
          <a:p>
            <a:r>
              <a:rPr lang="en-US" sz="1000" dirty="0">
                <a:solidFill>
                  <a:schemeClr val="bg1"/>
                </a:solidFill>
              </a:rPr>
              <a:t>Keep layout clean, with proper spacing and high contrast.</a:t>
            </a:r>
          </a:p>
          <a:p>
            <a:endParaRPr lang="en-US" sz="1000" dirty="0">
              <a:solidFill>
                <a:schemeClr val="bg1"/>
              </a:solidFill>
            </a:endParaRPr>
          </a:p>
          <a:p>
            <a:r>
              <a:rPr lang="en-US" sz="1000" dirty="0">
                <a:solidFill>
                  <a:schemeClr val="bg1"/>
                </a:solidFill>
              </a:rPr>
              <a:t>Use simple language and short paragraphs.</a:t>
            </a:r>
          </a:p>
          <a:p>
            <a:endParaRPr lang="en-US" sz="1000" dirty="0">
              <a:solidFill>
                <a:schemeClr val="bg1"/>
              </a:solidFill>
            </a:endParaRPr>
          </a:p>
          <a:p>
            <a:r>
              <a:rPr lang="en-US" sz="1000" dirty="0">
                <a:solidFill>
                  <a:schemeClr val="bg1"/>
                </a:solidFill>
              </a:rPr>
              <a:t>Avoid flashing animations or confusing navigation.</a:t>
            </a:r>
          </a:p>
        </p:txBody>
      </p:sp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7FFD7658-6535-F6E4-8DF4-A29DC32C7A3E}"/>
              </a:ext>
            </a:extLst>
          </p:cNvPr>
          <p:cNvCxnSpPr>
            <a:cxnSpLocks/>
          </p:cNvCxnSpPr>
          <p:nvPr/>
        </p:nvCxnSpPr>
        <p:spPr>
          <a:xfrm>
            <a:off x="6680200" y="5027975"/>
            <a:ext cx="4685995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296" name="Picture 8" descr="Taare Zameen Par (2007) - IMDb">
            <a:extLst>
              <a:ext uri="{FF2B5EF4-FFF2-40B4-BE49-F238E27FC236}">
                <a16:creationId xmlns:a16="http://schemas.microsoft.com/office/drawing/2014/main" id="{5198D505-CA50-5D9C-92C7-15ECD674C787}"/>
              </a:ext>
            </a:extLst>
          </p:cNvPr>
          <p:cNvPicPr>
            <a:picLocks noGrp="1" noChangeAspect="1" noChangeArrowheads="1"/>
          </p:cNvPicPr>
          <p:nvPr>
            <p:ph type="pic" sz="quarter"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47" b="10547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606629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9DC47B-DF3A-77AF-9AB5-9C0A199E6A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40" name="Picture 4" descr="Black | Rotten Tomatoes">
            <a:extLst>
              <a:ext uri="{FF2B5EF4-FFF2-40B4-BE49-F238E27FC236}">
                <a16:creationId xmlns:a16="http://schemas.microsoft.com/office/drawing/2014/main" id="{5275E8D6-15C5-3D05-E5F3-F50ED5643D08}"/>
              </a:ext>
            </a:extLst>
          </p:cNvPr>
          <p:cNvPicPr>
            <a:picLocks noGrp="1" noChangeAspect="1" noChangeArrowheads="1"/>
          </p:cNvPicPr>
          <p:nvPr>
            <p:ph type="pic" sz="quarter" idx="16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92" t="2542" r="292" b="11939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188235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EC6F35-7862-D865-B9A3-9B29CE219D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AEB1A727-699A-9D23-B197-F6F2E0E5034A}"/>
              </a:ext>
            </a:extLst>
          </p:cNvPr>
          <p:cNvCxnSpPr>
            <a:cxnSpLocks/>
          </p:cNvCxnSpPr>
          <p:nvPr/>
        </p:nvCxnSpPr>
        <p:spPr>
          <a:xfrm>
            <a:off x="6680200" y="1573938"/>
            <a:ext cx="4685995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4">
            <a:extLst>
              <a:ext uri="{FF2B5EF4-FFF2-40B4-BE49-F238E27FC236}">
                <a16:creationId xmlns:a16="http://schemas.microsoft.com/office/drawing/2014/main" id="{22758916-E5DF-D353-0969-9E1282217635}"/>
              </a:ext>
            </a:extLst>
          </p:cNvPr>
          <p:cNvSpPr txBox="1"/>
          <p:nvPr/>
        </p:nvSpPr>
        <p:spPr>
          <a:xfrm>
            <a:off x="6753679" y="1854536"/>
            <a:ext cx="1900072" cy="738664"/>
          </a:xfrm>
          <a:prstGeom prst="rect">
            <a:avLst/>
          </a:prstGeom>
          <a:noFill/>
        </p:spPr>
        <p:txBody>
          <a:bodyPr wrap="square" lIns="0" rtlCol="0" anchor="b">
            <a:spAutoFit/>
          </a:bodyPr>
          <a:lstStyle/>
          <a:p>
            <a:pPr algn="l"/>
            <a:r>
              <a:rPr lang="en-US" sz="1400" dirty="0">
                <a:gradFill>
                  <a:gsLst>
                    <a:gs pos="0">
                      <a:schemeClr val="bg1"/>
                    </a:gs>
                    <a:gs pos="100000">
                      <a:srgbClr val="A665FF"/>
                    </a:gs>
                  </a:gsLst>
                  <a:lin ang="0" scaled="0"/>
                </a:gradFill>
              </a:rPr>
              <a:t>What disorder does the character in the movie suffer from?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9533708D-3C63-6DD9-F528-6F10895DE427}"/>
              </a:ext>
            </a:extLst>
          </p:cNvPr>
          <p:cNvSpPr txBox="1"/>
          <p:nvPr/>
        </p:nvSpPr>
        <p:spPr>
          <a:xfrm>
            <a:off x="9313157" y="1695294"/>
            <a:ext cx="2053038" cy="1015663"/>
          </a:xfrm>
          <a:prstGeom prst="rect">
            <a:avLst/>
          </a:prstGeom>
          <a:noFill/>
        </p:spPr>
        <p:txBody>
          <a:bodyPr wrap="square" lIns="0" rIns="0" rtlCol="0" anchor="b">
            <a:spAutoFit/>
          </a:bodyPr>
          <a:lstStyle/>
          <a:p>
            <a:r>
              <a:rPr lang="en-US" sz="1000" b="1" dirty="0">
                <a:solidFill>
                  <a:schemeClr val="bg1"/>
                </a:solidFill>
              </a:rPr>
              <a:t>Deaf and Blind</a:t>
            </a:r>
          </a:p>
          <a:p>
            <a:endParaRPr lang="en-US" sz="1000" b="1" dirty="0">
              <a:solidFill>
                <a:schemeClr val="bg1"/>
              </a:solidFill>
            </a:endParaRPr>
          </a:p>
          <a:p>
            <a:r>
              <a:rPr lang="en-US" sz="1000" dirty="0">
                <a:solidFill>
                  <a:schemeClr val="bg1"/>
                </a:solidFill>
              </a:rPr>
              <a:t>A girl cannot see or hear. </a:t>
            </a:r>
          </a:p>
          <a:p>
            <a:endParaRPr lang="en-US" sz="1000" dirty="0">
              <a:solidFill>
                <a:schemeClr val="bg1"/>
              </a:solidFill>
            </a:endParaRPr>
          </a:p>
          <a:p>
            <a:r>
              <a:rPr lang="en-US" sz="1000" dirty="0">
                <a:solidFill>
                  <a:schemeClr val="bg1"/>
                </a:solidFill>
              </a:rPr>
              <a:t>Story of how support and empathy can change a life.</a:t>
            </a:r>
          </a:p>
        </p:txBody>
      </p:sp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07E0B6CD-90F2-6925-E7F5-76C3AD6CC5E1}"/>
              </a:ext>
            </a:extLst>
          </p:cNvPr>
          <p:cNvCxnSpPr>
            <a:cxnSpLocks/>
          </p:cNvCxnSpPr>
          <p:nvPr/>
        </p:nvCxnSpPr>
        <p:spPr>
          <a:xfrm>
            <a:off x="6680200" y="2866290"/>
            <a:ext cx="4685995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ZoneTexte 27">
            <a:extLst>
              <a:ext uri="{FF2B5EF4-FFF2-40B4-BE49-F238E27FC236}">
                <a16:creationId xmlns:a16="http://schemas.microsoft.com/office/drawing/2014/main" id="{DB0245F7-1943-3D7A-C188-A94B7A96890E}"/>
              </a:ext>
            </a:extLst>
          </p:cNvPr>
          <p:cNvSpPr txBox="1"/>
          <p:nvPr/>
        </p:nvSpPr>
        <p:spPr>
          <a:xfrm>
            <a:off x="6680200" y="3550459"/>
            <a:ext cx="1900072" cy="523220"/>
          </a:xfrm>
          <a:prstGeom prst="rect">
            <a:avLst/>
          </a:prstGeom>
          <a:noFill/>
        </p:spPr>
        <p:txBody>
          <a:bodyPr wrap="square" lIns="0" rtlCol="0" anchor="b">
            <a:spAutoFit/>
          </a:bodyPr>
          <a:lstStyle/>
          <a:p>
            <a:pPr algn="l"/>
            <a:r>
              <a:rPr lang="en-US" sz="1400" dirty="0">
                <a:gradFill>
                  <a:gsLst>
                    <a:gs pos="0">
                      <a:schemeClr val="bg1"/>
                    </a:gs>
                    <a:gs pos="100000">
                      <a:srgbClr val="A665FF"/>
                    </a:gs>
                  </a:gsLst>
                  <a:lin ang="0" scaled="0"/>
                </a:gradFill>
              </a:rPr>
              <a:t>What can we do on our website/app? 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ABB4A323-FD47-B1C6-684B-8644A697BC33}"/>
              </a:ext>
            </a:extLst>
          </p:cNvPr>
          <p:cNvSpPr txBox="1"/>
          <p:nvPr/>
        </p:nvSpPr>
        <p:spPr>
          <a:xfrm>
            <a:off x="9313157" y="2879923"/>
            <a:ext cx="2053038" cy="2246769"/>
          </a:xfrm>
          <a:prstGeom prst="rect">
            <a:avLst/>
          </a:prstGeom>
          <a:noFill/>
        </p:spPr>
        <p:txBody>
          <a:bodyPr wrap="square" lIns="0" rIns="0" rtlCol="0" anchor="b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Ensure keyboard accessibility (don’t rely only on mouse).</a:t>
            </a:r>
          </a:p>
          <a:p>
            <a:endParaRPr lang="en-US" sz="1000" dirty="0">
              <a:solidFill>
                <a:schemeClr val="bg1"/>
              </a:solidFill>
            </a:endParaRPr>
          </a:p>
          <a:p>
            <a:r>
              <a:rPr lang="en-US" sz="1000" dirty="0">
                <a:solidFill>
                  <a:schemeClr val="bg1"/>
                </a:solidFill>
              </a:rPr>
              <a:t>Provide screen reader support (use proper HTML semantics and ARIA roles).</a:t>
            </a:r>
          </a:p>
          <a:p>
            <a:endParaRPr lang="en-US" sz="1000" dirty="0">
              <a:solidFill>
                <a:schemeClr val="bg1"/>
              </a:solidFill>
            </a:endParaRPr>
          </a:p>
          <a:p>
            <a:r>
              <a:rPr lang="en-US" sz="1000" dirty="0">
                <a:solidFill>
                  <a:schemeClr val="bg1"/>
                </a:solidFill>
              </a:rPr>
              <a:t>Add transcripts or captions for all media.</a:t>
            </a:r>
          </a:p>
          <a:p>
            <a:endParaRPr lang="en-US" sz="1000" dirty="0">
              <a:solidFill>
                <a:schemeClr val="bg1"/>
              </a:solidFill>
            </a:endParaRPr>
          </a:p>
          <a:p>
            <a:r>
              <a:rPr lang="en-US" sz="1000" dirty="0">
                <a:solidFill>
                  <a:schemeClr val="bg1"/>
                </a:solidFill>
              </a:rPr>
              <a:t>Use ALT text for all images.</a:t>
            </a:r>
          </a:p>
          <a:p>
            <a:endParaRPr lang="en-US" sz="1000" dirty="0">
              <a:solidFill>
                <a:schemeClr val="bg1"/>
              </a:solidFill>
            </a:endParaRPr>
          </a:p>
          <a:p>
            <a:r>
              <a:rPr lang="en-US" sz="1000" dirty="0">
                <a:solidFill>
                  <a:schemeClr val="bg1"/>
                </a:solidFill>
              </a:rPr>
              <a:t>Ensure buttons, links, and headings are clearly defined.</a:t>
            </a:r>
          </a:p>
        </p:txBody>
      </p:sp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A5DD05B7-6A0A-5D81-342C-9E465193DE6D}"/>
              </a:ext>
            </a:extLst>
          </p:cNvPr>
          <p:cNvCxnSpPr>
            <a:cxnSpLocks/>
          </p:cNvCxnSpPr>
          <p:nvPr/>
        </p:nvCxnSpPr>
        <p:spPr>
          <a:xfrm>
            <a:off x="6680200" y="5281068"/>
            <a:ext cx="4685995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340" name="Picture 4" descr="Black | Rotten Tomatoes">
            <a:extLst>
              <a:ext uri="{FF2B5EF4-FFF2-40B4-BE49-F238E27FC236}">
                <a16:creationId xmlns:a16="http://schemas.microsoft.com/office/drawing/2014/main" id="{44EE7C58-F5DD-9BBB-3CEC-84A12CF28501}"/>
              </a:ext>
            </a:extLst>
          </p:cNvPr>
          <p:cNvPicPr>
            <a:picLocks noGrp="1" noChangeAspect="1" noChangeArrowheads="1"/>
          </p:cNvPicPr>
          <p:nvPr>
            <p:ph type="pic" sz="quarter" idx="16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92" t="2542" r="292" b="11939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105659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0F0836-7D22-499D-85B4-911566E653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5364B75F-84AC-66A9-C95F-FBE380AB2E2B}"/>
              </a:ext>
            </a:extLst>
          </p:cNvPr>
          <p:cNvCxnSpPr>
            <a:cxnSpLocks/>
          </p:cNvCxnSpPr>
          <p:nvPr/>
        </p:nvCxnSpPr>
        <p:spPr>
          <a:xfrm>
            <a:off x="6680200" y="1573938"/>
            <a:ext cx="4685995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4E634313-8EEA-3F4C-0877-C767C07387B1}"/>
              </a:ext>
            </a:extLst>
          </p:cNvPr>
          <p:cNvCxnSpPr>
            <a:cxnSpLocks/>
          </p:cNvCxnSpPr>
          <p:nvPr/>
        </p:nvCxnSpPr>
        <p:spPr>
          <a:xfrm>
            <a:off x="6680200" y="5281068"/>
            <a:ext cx="4685995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340" name="Picture 4" descr="Black | Rotten Tomatoes">
            <a:extLst>
              <a:ext uri="{FF2B5EF4-FFF2-40B4-BE49-F238E27FC236}">
                <a16:creationId xmlns:a16="http://schemas.microsoft.com/office/drawing/2014/main" id="{3B17A73A-BA13-216F-AA41-4352C516BBCA}"/>
              </a:ext>
            </a:extLst>
          </p:cNvPr>
          <p:cNvPicPr>
            <a:picLocks noGrp="1" noChangeAspect="1" noChangeArrowheads="1"/>
          </p:cNvPicPr>
          <p:nvPr>
            <p:ph type="pic" sz="quarter" idx="16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92" t="2542" r="292" b="11939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person using braille writer">
            <a:extLst>
              <a:ext uri="{FF2B5EF4-FFF2-40B4-BE49-F238E27FC236}">
                <a16:creationId xmlns:a16="http://schemas.microsoft.com/office/drawing/2014/main" id="{1EA8880D-012D-A665-A4C4-C2F6BFC4C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6578" y="1716146"/>
            <a:ext cx="4483793" cy="3362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D83BB42-CDFA-5BF4-5E7C-7DF31F88480A}"/>
              </a:ext>
            </a:extLst>
          </p:cNvPr>
          <p:cNvSpPr txBox="1"/>
          <p:nvPr/>
        </p:nvSpPr>
        <p:spPr>
          <a:xfrm>
            <a:off x="8493529" y="5380703"/>
            <a:ext cx="12157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</a:rPr>
              <a:t>Braille</a:t>
            </a:r>
          </a:p>
        </p:txBody>
      </p:sp>
    </p:spTree>
    <p:extLst>
      <p:ext uri="{BB962C8B-B14F-4D97-AF65-F5344CB8AC3E}">
        <p14:creationId xmlns:p14="http://schemas.microsoft.com/office/powerpoint/2010/main" val="314032754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E14D1C-4455-6410-A865-EEF75F6CD0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Forrest Gump">
            <a:extLst>
              <a:ext uri="{FF2B5EF4-FFF2-40B4-BE49-F238E27FC236}">
                <a16:creationId xmlns:a16="http://schemas.microsoft.com/office/drawing/2014/main" id="{42098B01-EA83-B9DC-4C59-D79D01436AB5}"/>
              </a:ext>
            </a:extLst>
          </p:cNvPr>
          <p:cNvPicPr>
            <a:picLocks noGrp="1" noChangeAspect="1" noChangeArrowheads="1"/>
          </p:cNvPicPr>
          <p:nvPr>
            <p:ph type="pic" sz="quarter"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40" b="7240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250209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D419F2-D0D9-9B5D-ACFF-E11DFCBCE1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36275C67-7856-67EE-367B-7B7A43BE080E}"/>
              </a:ext>
            </a:extLst>
          </p:cNvPr>
          <p:cNvCxnSpPr>
            <a:cxnSpLocks/>
          </p:cNvCxnSpPr>
          <p:nvPr/>
        </p:nvCxnSpPr>
        <p:spPr>
          <a:xfrm>
            <a:off x="6680200" y="1573938"/>
            <a:ext cx="4685995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4">
            <a:extLst>
              <a:ext uri="{FF2B5EF4-FFF2-40B4-BE49-F238E27FC236}">
                <a16:creationId xmlns:a16="http://schemas.microsoft.com/office/drawing/2014/main" id="{B895882A-BD8F-D63C-7CD4-F9E4FAAF5D51}"/>
              </a:ext>
            </a:extLst>
          </p:cNvPr>
          <p:cNvSpPr txBox="1"/>
          <p:nvPr/>
        </p:nvSpPr>
        <p:spPr>
          <a:xfrm>
            <a:off x="6753679" y="1854536"/>
            <a:ext cx="1900072" cy="738664"/>
          </a:xfrm>
          <a:prstGeom prst="rect">
            <a:avLst/>
          </a:prstGeom>
          <a:noFill/>
        </p:spPr>
        <p:txBody>
          <a:bodyPr wrap="square" lIns="0" rtlCol="0" anchor="b">
            <a:spAutoFit/>
          </a:bodyPr>
          <a:lstStyle/>
          <a:p>
            <a:pPr algn="l"/>
            <a:r>
              <a:rPr lang="en-US" sz="1400" dirty="0">
                <a:gradFill>
                  <a:gsLst>
                    <a:gs pos="0">
                      <a:schemeClr val="bg1"/>
                    </a:gs>
                    <a:gs pos="100000">
                      <a:srgbClr val="A665FF"/>
                    </a:gs>
                  </a:gsLst>
                  <a:lin ang="0" scaled="0"/>
                </a:gradFill>
              </a:rPr>
              <a:t>What disorder does the character in the movie suffer from?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FB62D52E-DEE1-4EED-A07D-5FEAE9DAFA0E}"/>
              </a:ext>
            </a:extLst>
          </p:cNvPr>
          <p:cNvSpPr txBox="1"/>
          <p:nvPr/>
        </p:nvSpPr>
        <p:spPr>
          <a:xfrm>
            <a:off x="9280501" y="1849183"/>
            <a:ext cx="2085694" cy="861774"/>
          </a:xfrm>
          <a:prstGeom prst="rect">
            <a:avLst/>
          </a:prstGeom>
          <a:noFill/>
        </p:spPr>
        <p:txBody>
          <a:bodyPr wrap="square" lIns="0" rIns="0" rtlCol="0" anchor="b">
            <a:spAutoFit/>
          </a:bodyPr>
          <a:lstStyle/>
          <a:p>
            <a:r>
              <a:rPr lang="en-US" sz="1000" b="1" dirty="0">
                <a:solidFill>
                  <a:schemeClr val="bg1"/>
                </a:solidFill>
              </a:rPr>
              <a:t>Mild intellectual disability (low IQ).</a:t>
            </a:r>
          </a:p>
          <a:p>
            <a:endParaRPr lang="en-US" sz="1000" b="1" dirty="0">
              <a:solidFill>
                <a:schemeClr val="bg1"/>
              </a:solidFill>
            </a:endParaRPr>
          </a:p>
          <a:p>
            <a:r>
              <a:rPr lang="en-US" sz="1000" dirty="0">
                <a:solidFill>
                  <a:schemeClr val="bg1"/>
                </a:solidFill>
              </a:rPr>
              <a:t>Story about a simple man with big life experiences.</a:t>
            </a:r>
          </a:p>
          <a:p>
            <a:endParaRPr lang="en-US" sz="1000" dirty="0">
              <a:solidFill>
                <a:schemeClr val="bg1"/>
              </a:solidFill>
            </a:endParaRPr>
          </a:p>
        </p:txBody>
      </p:sp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24A8D99A-8483-FD47-EA98-D22C059175EB}"/>
              </a:ext>
            </a:extLst>
          </p:cNvPr>
          <p:cNvCxnSpPr>
            <a:cxnSpLocks/>
          </p:cNvCxnSpPr>
          <p:nvPr/>
        </p:nvCxnSpPr>
        <p:spPr>
          <a:xfrm>
            <a:off x="6680200" y="2866290"/>
            <a:ext cx="4685995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ZoneTexte 27">
            <a:extLst>
              <a:ext uri="{FF2B5EF4-FFF2-40B4-BE49-F238E27FC236}">
                <a16:creationId xmlns:a16="http://schemas.microsoft.com/office/drawing/2014/main" id="{8ADEE088-81E6-0F01-B622-6D6ACBB6EB76}"/>
              </a:ext>
            </a:extLst>
          </p:cNvPr>
          <p:cNvSpPr txBox="1"/>
          <p:nvPr/>
        </p:nvSpPr>
        <p:spPr>
          <a:xfrm>
            <a:off x="6680200" y="3623941"/>
            <a:ext cx="1900072" cy="523220"/>
          </a:xfrm>
          <a:prstGeom prst="rect">
            <a:avLst/>
          </a:prstGeom>
          <a:noFill/>
        </p:spPr>
        <p:txBody>
          <a:bodyPr wrap="square" lIns="0" rtlCol="0" anchor="b">
            <a:spAutoFit/>
          </a:bodyPr>
          <a:lstStyle/>
          <a:p>
            <a:pPr algn="l"/>
            <a:r>
              <a:rPr lang="en-US" sz="1400" dirty="0">
                <a:gradFill>
                  <a:gsLst>
                    <a:gs pos="0">
                      <a:schemeClr val="bg1"/>
                    </a:gs>
                    <a:gs pos="100000">
                      <a:srgbClr val="A665FF"/>
                    </a:gs>
                  </a:gsLst>
                  <a:lin ang="0" scaled="0"/>
                </a:gradFill>
              </a:rPr>
              <a:t>What can we do on our website/app? 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33F06310-2222-6F73-18E6-53DB7132F8A0}"/>
              </a:ext>
            </a:extLst>
          </p:cNvPr>
          <p:cNvSpPr txBox="1"/>
          <p:nvPr/>
        </p:nvSpPr>
        <p:spPr>
          <a:xfrm>
            <a:off x="9280501" y="3033811"/>
            <a:ext cx="2053038" cy="2092881"/>
          </a:xfrm>
          <a:prstGeom prst="rect">
            <a:avLst/>
          </a:prstGeom>
          <a:noFill/>
        </p:spPr>
        <p:txBody>
          <a:bodyPr wrap="square" lIns="0" rIns="0" rtlCol="0" anchor="b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Use simple, plain language for content.</a:t>
            </a:r>
          </a:p>
          <a:p>
            <a:endParaRPr lang="en-US" sz="1000" dirty="0">
              <a:solidFill>
                <a:schemeClr val="bg1"/>
              </a:solidFill>
            </a:endParaRPr>
          </a:p>
          <a:p>
            <a:r>
              <a:rPr lang="en-US" sz="1000" dirty="0">
                <a:solidFill>
                  <a:schemeClr val="bg1"/>
                </a:solidFill>
              </a:rPr>
              <a:t>Include audio/visual guidance instead of text-heavy instructions.</a:t>
            </a:r>
          </a:p>
          <a:p>
            <a:endParaRPr lang="en-US" sz="1000" dirty="0">
              <a:solidFill>
                <a:schemeClr val="bg1"/>
              </a:solidFill>
            </a:endParaRPr>
          </a:p>
          <a:p>
            <a:r>
              <a:rPr lang="en-US" sz="1000" dirty="0">
                <a:solidFill>
                  <a:schemeClr val="bg1"/>
                </a:solidFill>
              </a:rPr>
              <a:t>Design with clear navigation and large clickable elements.</a:t>
            </a:r>
          </a:p>
          <a:p>
            <a:endParaRPr lang="en-US" sz="1000" dirty="0">
              <a:solidFill>
                <a:schemeClr val="bg1"/>
              </a:solidFill>
            </a:endParaRPr>
          </a:p>
          <a:p>
            <a:r>
              <a:rPr lang="en-US" sz="1000" dirty="0">
                <a:solidFill>
                  <a:schemeClr val="bg1"/>
                </a:solidFill>
              </a:rPr>
              <a:t>Offer text-to-speech support.</a:t>
            </a:r>
          </a:p>
          <a:p>
            <a:endParaRPr lang="en-US" sz="1000" dirty="0">
              <a:solidFill>
                <a:schemeClr val="bg1"/>
              </a:solidFill>
            </a:endParaRPr>
          </a:p>
          <a:p>
            <a:r>
              <a:rPr lang="en-US" sz="1000" dirty="0">
                <a:solidFill>
                  <a:schemeClr val="bg1"/>
                </a:solidFill>
              </a:rPr>
              <a:t>Avoid time-based actions or complicated user flows.</a:t>
            </a:r>
          </a:p>
        </p:txBody>
      </p:sp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3359EC5E-283B-B517-DFE5-3442C34021BD}"/>
              </a:ext>
            </a:extLst>
          </p:cNvPr>
          <p:cNvCxnSpPr>
            <a:cxnSpLocks/>
          </p:cNvCxnSpPr>
          <p:nvPr/>
        </p:nvCxnSpPr>
        <p:spPr>
          <a:xfrm>
            <a:off x="6680200" y="5281068"/>
            <a:ext cx="4685995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410" name="Picture 2" descr="Forrest Gump">
            <a:extLst>
              <a:ext uri="{FF2B5EF4-FFF2-40B4-BE49-F238E27FC236}">
                <a16:creationId xmlns:a16="http://schemas.microsoft.com/office/drawing/2014/main" id="{7E7A71F4-6AA9-5EA6-4FF1-DCE612601F1E}"/>
              </a:ext>
            </a:extLst>
          </p:cNvPr>
          <p:cNvPicPr>
            <a:picLocks noGrp="1" noChangeAspect="1" noChangeArrowheads="1"/>
          </p:cNvPicPr>
          <p:nvPr>
            <p:ph type="pic" sz="quarter"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40" b="7240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048377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333715F1-F297-439A-B967-EF34D00074A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02524" y="322319"/>
            <a:ext cx="3386952" cy="914401"/>
          </a:xfrm>
        </p:spPr>
        <p:txBody>
          <a:bodyPr>
            <a:normAutofit/>
          </a:bodyPr>
          <a:lstStyle/>
          <a:p>
            <a:r>
              <a:rPr lang="en-IN" sz="4400" noProof="0" dirty="0"/>
              <a:t>Thank You!</a:t>
            </a:r>
          </a:p>
        </p:txBody>
      </p:sp>
      <p:sp>
        <p:nvSpPr>
          <p:cNvPr id="24" name="Espace réservé du texte 23">
            <a:extLst>
              <a:ext uri="{FF2B5EF4-FFF2-40B4-BE49-F238E27FC236}">
                <a16:creationId xmlns:a16="http://schemas.microsoft.com/office/drawing/2014/main" id="{B8AED627-1918-4912-A4F9-1F10BA7F651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910767" y="1956399"/>
            <a:ext cx="3119080" cy="582449"/>
          </a:xfrm>
        </p:spPr>
        <p:txBody>
          <a:bodyPr/>
          <a:lstStyle/>
          <a:p>
            <a:r>
              <a:rPr lang="en-IN" noProof="0" dirty="0"/>
              <a:t>Himanshu Goel</a:t>
            </a:r>
          </a:p>
          <a:p>
            <a:pPr lvl="1"/>
            <a:r>
              <a:rPr lang="en-IN" noProof="0" dirty="0"/>
              <a:t>A Member of the NG Delhi Mentor Team</a:t>
            </a:r>
          </a:p>
        </p:txBody>
      </p:sp>
      <p:pic>
        <p:nvPicPr>
          <p:cNvPr id="17" name="Picture Placeholder 16" descr="A picture containing person, outdoor, watching, crowd&#10;&#10;Description automatically generated">
            <a:extLst>
              <a:ext uri="{FF2B5EF4-FFF2-40B4-BE49-F238E27FC236}">
                <a16:creationId xmlns:a16="http://schemas.microsoft.com/office/drawing/2014/main" id="{B02243FA-1EAE-4BD5-78A5-5146D2B775C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32" r="4932"/>
          <a:stretch>
            <a:fillRect/>
          </a:stretch>
        </p:blipFill>
        <p:spPr/>
      </p:pic>
      <p:pic>
        <p:nvPicPr>
          <p:cNvPr id="6" name="Picture Placeholder 17" descr="Logo&#10;&#10;Description automatically generated">
            <a:extLst>
              <a:ext uri="{FF2B5EF4-FFF2-40B4-BE49-F238E27FC236}">
                <a16:creationId xmlns:a16="http://schemas.microsoft.com/office/drawing/2014/main" id="{6543583C-A658-74FD-2B0E-44EB089979AB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8" b="388"/>
          <a:stretch>
            <a:fillRect/>
          </a:stretch>
        </p:blipFill>
        <p:spPr>
          <a:xfrm>
            <a:off x="8910767" y="988180"/>
            <a:ext cx="818612" cy="812166"/>
          </a:xfrm>
        </p:spPr>
      </p:pic>
      <p:sp>
        <p:nvSpPr>
          <p:cNvPr id="3" name="Espace réservé du texte 3">
            <a:extLst>
              <a:ext uri="{FF2B5EF4-FFF2-40B4-BE49-F238E27FC236}">
                <a16:creationId xmlns:a16="http://schemas.microsoft.com/office/drawing/2014/main" id="{007B449E-81C8-2237-AD31-7BE3B8C8C46D}"/>
              </a:ext>
            </a:extLst>
          </p:cNvPr>
          <p:cNvSpPr txBox="1">
            <a:spLocks/>
          </p:cNvSpPr>
          <p:nvPr/>
        </p:nvSpPr>
        <p:spPr>
          <a:xfrm>
            <a:off x="4278187" y="1250908"/>
            <a:ext cx="3386952" cy="1098877"/>
          </a:xfrm>
          <a:prstGeom prst="rect">
            <a:avLst/>
          </a:prstGeom>
        </p:spPr>
        <p:txBody>
          <a:bodyPr vert="horz" lIns="0" tIns="72000" rIns="91440" bIns="72000" rtlCol="0">
            <a:noAutofit/>
          </a:bodyPr>
          <a:lstStyle>
            <a:lvl1pPr marL="88900" indent="-889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SzPct val="100000"/>
              <a:buFont typeface="Century Gothic" panose="020B0502020202020204" pitchFamily="34" charset="0"/>
              <a:buChar char=" "/>
              <a:defRPr sz="16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42913" indent="-1809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bg1"/>
              </a:buClr>
              <a:buFont typeface="Arial" panose="020B0604020202020204" pitchFamily="34" charset="0"/>
              <a:buChar char="•"/>
              <a:defRPr sz="14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723900" indent="-1809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1200" b="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95350" indent="-176213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166813" indent="-1809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79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sz="1100" i="1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/>
            </a:pPr>
            <a:r>
              <a:rPr lang="en-IN" sz="2000" b="1" noProof="0" dirty="0">
                <a:gradFill flip="none" rotWithShape="1">
                  <a:gsLst>
                    <a:gs pos="0">
                      <a:srgbClr val="C00000">
                        <a:shade val="30000"/>
                        <a:satMod val="115000"/>
                      </a:srgbClr>
                    </a:gs>
                    <a:gs pos="50000">
                      <a:srgbClr val="C00000">
                        <a:shade val="67500"/>
                        <a:satMod val="115000"/>
                      </a:srgbClr>
                    </a:gs>
                    <a:gs pos="100000">
                      <a:srgbClr val="C00000">
                        <a:shade val="100000"/>
                        <a:satMod val="115000"/>
                      </a:srgbClr>
                    </a:gs>
                  </a:gsLst>
                  <a:path path="circle">
                    <a:fillToRect l="100000" b="100000"/>
                  </a:path>
                  <a:tileRect t="-100000" r="-100000"/>
                </a:gradFill>
                <a:latin typeface="Arial"/>
              </a:rPr>
              <a:t>NG Delhi 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/>
            </a:pPr>
            <a:r>
              <a:rPr lang="en-IN" sz="2000" b="1" noProof="0" dirty="0">
                <a:gradFill flip="none" rotWithShape="1">
                  <a:gsLst>
                    <a:gs pos="0">
                      <a:srgbClr val="C00000">
                        <a:shade val="30000"/>
                        <a:satMod val="115000"/>
                      </a:srgbClr>
                    </a:gs>
                    <a:gs pos="50000">
                      <a:srgbClr val="C00000">
                        <a:shade val="67500"/>
                        <a:satMod val="115000"/>
                      </a:srgbClr>
                    </a:gs>
                    <a:gs pos="100000">
                      <a:srgbClr val="C00000">
                        <a:shade val="100000"/>
                        <a:satMod val="115000"/>
                      </a:srgbClr>
                    </a:gs>
                  </a:gsLst>
                  <a:path path="circle">
                    <a:fillToRect l="100000" b="100000"/>
                  </a:path>
                  <a:tileRect t="-100000" r="-100000"/>
                </a:gradFill>
                <a:latin typeface="Arial"/>
              </a:rPr>
              <a:t>&amp; 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/>
            </a:pPr>
            <a:r>
              <a:rPr lang="en-IN" sz="2000" b="1" noProof="0" dirty="0">
                <a:gradFill flip="none" rotWithShape="1">
                  <a:gsLst>
                    <a:gs pos="0">
                      <a:srgbClr val="C00000">
                        <a:shade val="30000"/>
                        <a:satMod val="115000"/>
                      </a:srgbClr>
                    </a:gs>
                    <a:gs pos="50000">
                      <a:srgbClr val="C00000">
                        <a:shade val="67500"/>
                        <a:satMod val="115000"/>
                      </a:srgbClr>
                    </a:gs>
                    <a:gs pos="100000">
                      <a:srgbClr val="C00000">
                        <a:shade val="100000"/>
                        <a:satMod val="115000"/>
                      </a:srgbClr>
                    </a:gs>
                  </a:gsLst>
                  <a:path path="circle">
                    <a:fillToRect l="100000" b="100000"/>
                  </a:path>
                  <a:tileRect t="-100000" r="-100000"/>
                </a:gradFill>
                <a:latin typeface="Arial"/>
              </a:rPr>
              <a:t>Everyone Here</a:t>
            </a:r>
            <a:r>
              <a:rPr lang="en-IN" sz="2000" b="1" noProof="0" dirty="0">
                <a:gradFill>
                  <a:gsLst>
                    <a:gs pos="0">
                      <a:srgbClr val="22B5FF"/>
                    </a:gs>
                    <a:gs pos="100000">
                      <a:srgbClr val="153DB2"/>
                    </a:gs>
                  </a:gsLst>
                  <a:lin ang="0" scaled="0"/>
                </a:gradFill>
                <a:latin typeface="Arial"/>
              </a:rPr>
              <a:t> </a:t>
            </a:r>
            <a:endParaRPr lang="en-IN" sz="2000" noProof="0" dirty="0"/>
          </a:p>
        </p:txBody>
      </p:sp>
      <p:pic>
        <p:nvPicPr>
          <p:cNvPr id="2" name="Picture 2" descr="NG DELHI logo">
            <a:extLst>
              <a:ext uri="{FF2B5EF4-FFF2-40B4-BE49-F238E27FC236}">
                <a16:creationId xmlns:a16="http://schemas.microsoft.com/office/drawing/2014/main" id="{7EC5F80C-47E2-40D2-7DD1-0422E7093B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2525" y="2471185"/>
            <a:ext cx="3106456" cy="3106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A20B672-C3DB-82B8-0EAC-8BC96F666DE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10" t="6713" r="9990" b="33260"/>
          <a:stretch>
            <a:fillRect/>
          </a:stretch>
        </p:blipFill>
        <p:spPr>
          <a:xfrm>
            <a:off x="8760724" y="2471184"/>
            <a:ext cx="2623862" cy="26037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633F3C9-C5CA-93F9-2305-E3F076AA1D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48157" y="4887406"/>
            <a:ext cx="711911" cy="277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7194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5470E36B-9720-F2BA-4F0A-E9A4B0936F2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90067" y="5342654"/>
            <a:ext cx="2935802" cy="367005"/>
          </a:xfrm>
        </p:spPr>
        <p:txBody>
          <a:bodyPr>
            <a:normAutofit fontScale="77500" lnSpcReduction="20000"/>
          </a:bodyPr>
          <a:lstStyle/>
          <a:p>
            <a:r>
              <a:rPr lang="en-IN" noProof="0" dirty="0"/>
              <a:t>Tim Berners-Lee → Web Developer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C74A1D5-5B0A-1261-58C6-FE8EB51F61F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90067" y="1212351"/>
            <a:ext cx="4163180" cy="4313806"/>
          </a:xfrm>
        </p:spPr>
        <p:txBody>
          <a:bodyPr>
            <a:noAutofit/>
          </a:bodyPr>
          <a:lstStyle/>
          <a:p>
            <a:r>
              <a:rPr lang="en-IN" sz="3600" noProof="0" dirty="0"/>
              <a:t>The power of the Web is in its </a:t>
            </a:r>
            <a:r>
              <a:rPr lang="en-IN" sz="3600" noProof="0" dirty="0">
                <a:solidFill>
                  <a:schemeClr val="tx2"/>
                </a:solidFill>
              </a:rPr>
              <a:t>universality</a:t>
            </a:r>
            <a:r>
              <a:rPr lang="en-IN" sz="3600" noProof="0" dirty="0"/>
              <a:t>. Accessibility for everyone, regardless of disability, is an </a:t>
            </a:r>
            <a:r>
              <a:rPr lang="en-IN" sz="3600" noProof="0" dirty="0">
                <a:solidFill>
                  <a:schemeClr val="tx2"/>
                </a:solidFill>
              </a:rPr>
              <a:t>essential</a:t>
            </a:r>
            <a:r>
              <a:rPr lang="en-IN" sz="3600" noProof="0" dirty="0"/>
              <a:t> aspect.</a:t>
            </a:r>
          </a:p>
        </p:txBody>
      </p:sp>
      <p:sp>
        <p:nvSpPr>
          <p:cNvPr id="2" name="textruta 9">
            <a:extLst>
              <a:ext uri="{FF2B5EF4-FFF2-40B4-BE49-F238E27FC236}">
                <a16:creationId xmlns:a16="http://schemas.microsoft.com/office/drawing/2014/main" id="{3B05E37D-7B75-1A36-FE98-3CD477B75DCA}"/>
              </a:ext>
            </a:extLst>
          </p:cNvPr>
          <p:cNvSpPr txBox="1"/>
          <p:nvPr/>
        </p:nvSpPr>
        <p:spPr>
          <a:xfrm>
            <a:off x="3698331" y="529449"/>
            <a:ext cx="1732315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kumimoji="0" lang="en-IN" sz="20000" b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”</a:t>
            </a:r>
          </a:p>
        </p:txBody>
      </p:sp>
      <p:pic>
        <p:nvPicPr>
          <p:cNvPr id="20" name="Picture Placeholder 19" descr="A person sitting in front of a computer&#10;&#10;AI-generated content may be incorrect.">
            <a:extLst>
              <a:ext uri="{FF2B5EF4-FFF2-40B4-BE49-F238E27FC236}">
                <a16:creationId xmlns:a16="http://schemas.microsoft.com/office/drawing/2014/main" id="{AC52C704-8388-4E2A-7149-6C7B9DF93757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34" t="125" r="8369" b="-125"/>
          <a:stretch/>
        </p:blipFill>
        <p:spPr>
          <a:xfrm>
            <a:off x="6219038" y="529449"/>
            <a:ext cx="4967517" cy="5513450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E0515DB-EF87-7C3D-0881-233F6321D9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88520" y="6195197"/>
            <a:ext cx="1388776" cy="371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9330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3433A4-2BC0-9E37-501A-F217586DAB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ce réservé pour une image  5" descr="Une image contenant Visage humain, violette, lèvre, Magenta&#10;&#10;Description générée automatiquement">
            <a:extLst>
              <a:ext uri="{FF2B5EF4-FFF2-40B4-BE49-F238E27FC236}">
                <a16:creationId xmlns:a16="http://schemas.microsoft.com/office/drawing/2014/main" id="{7F1BAE3E-9005-AEAC-6630-5F25DD504CB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3" name="Titre 2">
            <a:extLst>
              <a:ext uri="{FF2B5EF4-FFF2-40B4-BE49-F238E27FC236}">
                <a16:creationId xmlns:a16="http://schemas.microsoft.com/office/drawing/2014/main" id="{5CB3A9FE-4B1B-B21F-CA96-A589913BDD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067" y="231776"/>
            <a:ext cx="7541967" cy="367005"/>
          </a:xfrm>
        </p:spPr>
        <p:txBody>
          <a:bodyPr/>
          <a:lstStyle/>
          <a:p>
            <a:r>
              <a:rPr lang="en-IN" sz="1800" noProof="0" dirty="0">
                <a:solidFill>
                  <a:schemeClr val="bg1">
                    <a:lumMod val="95000"/>
                  </a:schemeClr>
                </a:solidFill>
                <a:latin typeface="Arial"/>
              </a:rPr>
              <a:t>To Put It Simply...</a:t>
            </a:r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6C569B69-1674-6070-072D-6D658FB8535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90067" y="888040"/>
            <a:ext cx="7541967" cy="1704331"/>
          </a:xfrm>
        </p:spPr>
        <p:txBody>
          <a:bodyPr>
            <a:normAutofit/>
          </a:bodyPr>
          <a:lstStyle/>
          <a:p>
            <a:r>
              <a:rPr lang="en-IN" sz="3200" noProof="0" dirty="0">
                <a:solidFill>
                  <a:schemeClr val="bg2"/>
                </a:solidFill>
              </a:rPr>
              <a:t>Accessibility </a:t>
            </a:r>
            <a:r>
              <a:rPr lang="en-IN" sz="3200" noProof="0" dirty="0"/>
              <a:t>means making apps usable for </a:t>
            </a:r>
            <a:r>
              <a:rPr lang="en-IN" sz="3200" noProof="0" dirty="0">
                <a:solidFill>
                  <a:schemeClr val="accent2"/>
                </a:solidFill>
              </a:rPr>
              <a:t>everyone</a:t>
            </a:r>
            <a:r>
              <a:rPr lang="en-IN" sz="3200" noProof="0" dirty="0"/>
              <a:t>, including people with different disabilities. </a:t>
            </a:r>
          </a:p>
          <a:p>
            <a:endParaRPr lang="en-IN" sz="3200" noProof="0" dirty="0"/>
          </a:p>
        </p:txBody>
      </p:sp>
    </p:spTree>
    <p:extLst>
      <p:ext uri="{BB962C8B-B14F-4D97-AF65-F5344CB8AC3E}">
        <p14:creationId xmlns:p14="http://schemas.microsoft.com/office/powerpoint/2010/main" val="20125431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3A9AEA-CC1D-33AC-0510-64593D9112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ZoneTexte 17">
            <a:extLst>
              <a:ext uri="{FF2B5EF4-FFF2-40B4-BE49-F238E27FC236}">
                <a16:creationId xmlns:a16="http://schemas.microsoft.com/office/drawing/2014/main" id="{DD60435B-4521-F32B-0C66-26B3F16E8761}"/>
              </a:ext>
            </a:extLst>
          </p:cNvPr>
          <p:cNvSpPr txBox="1"/>
          <p:nvPr/>
        </p:nvSpPr>
        <p:spPr>
          <a:xfrm>
            <a:off x="443750" y="3260602"/>
            <a:ext cx="3223452" cy="584775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1600" b="1" kern="0" noProof="0" dirty="0">
                <a:solidFill>
                  <a:schemeClr val="bg1"/>
                </a:solidFill>
              </a:rPr>
              <a:t>Example:</a:t>
            </a:r>
            <a:r>
              <a:rPr kumimoji="0" lang="en-IN" sz="16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</a:rPr>
              <a:t> A blind user browsing your app with a screen reader.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353E4656-7FC3-E93A-AE5C-AF79F40BCF55}"/>
              </a:ext>
            </a:extLst>
          </p:cNvPr>
          <p:cNvSpPr txBox="1"/>
          <p:nvPr/>
        </p:nvSpPr>
        <p:spPr>
          <a:xfrm>
            <a:off x="424546" y="2725908"/>
            <a:ext cx="32132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srgbClr val="A665FF"/>
                    </a:gs>
                  </a:gsLst>
                  <a:lin ang="0" scaled="1"/>
                </a:gradFill>
                <a:effectLst/>
                <a:uLnTx/>
                <a:uFillTx/>
              </a:rPr>
              <a:t>Seeing</a:t>
            </a:r>
          </a:p>
        </p:txBody>
      </p:sp>
      <p:pic>
        <p:nvPicPr>
          <p:cNvPr id="6" name="Espace réservé pour une image  5" descr="Une image contenant Visage humain, violette, lèvre, Magenta&#10;&#10;Description générée automatiquement">
            <a:extLst>
              <a:ext uri="{FF2B5EF4-FFF2-40B4-BE49-F238E27FC236}">
                <a16:creationId xmlns:a16="http://schemas.microsoft.com/office/drawing/2014/main" id="{68A00656-A6D3-B45A-0B6D-7A0D42DB9B6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3" name="Titre 2">
            <a:extLst>
              <a:ext uri="{FF2B5EF4-FFF2-40B4-BE49-F238E27FC236}">
                <a16:creationId xmlns:a16="http://schemas.microsoft.com/office/drawing/2014/main" id="{A85B77BE-B6B9-F5D8-567B-895482F3F9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067" y="231776"/>
            <a:ext cx="7541967" cy="367005"/>
          </a:xfrm>
        </p:spPr>
        <p:txBody>
          <a:bodyPr/>
          <a:lstStyle/>
          <a:p>
            <a:r>
              <a:rPr lang="en-IN" sz="1800" noProof="0" dirty="0">
                <a:solidFill>
                  <a:schemeClr val="bg1">
                    <a:lumMod val="95000"/>
                  </a:schemeClr>
                </a:solidFill>
                <a:latin typeface="Arial"/>
              </a:rPr>
              <a:t>To Put It Simply...</a:t>
            </a:r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F8B45B54-4A76-6579-722C-4A59F2DEE19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90067" y="888040"/>
            <a:ext cx="7541967" cy="1704331"/>
          </a:xfrm>
        </p:spPr>
        <p:txBody>
          <a:bodyPr>
            <a:normAutofit/>
          </a:bodyPr>
          <a:lstStyle/>
          <a:p>
            <a:r>
              <a:rPr lang="en-IN" sz="3200" noProof="0" dirty="0">
                <a:solidFill>
                  <a:schemeClr val="bg2"/>
                </a:solidFill>
              </a:rPr>
              <a:t>Accessibility </a:t>
            </a:r>
            <a:r>
              <a:rPr lang="en-IN" sz="3200" noProof="0" dirty="0"/>
              <a:t>means making apps usable for </a:t>
            </a:r>
            <a:r>
              <a:rPr lang="en-IN" sz="3200" noProof="0" dirty="0">
                <a:solidFill>
                  <a:schemeClr val="accent2"/>
                </a:solidFill>
              </a:rPr>
              <a:t>everyone</a:t>
            </a:r>
            <a:r>
              <a:rPr lang="en-IN" sz="3200" noProof="0" dirty="0"/>
              <a:t>, including people with different disabilities. </a:t>
            </a:r>
          </a:p>
          <a:p>
            <a:endParaRPr lang="en-IN" sz="3200" noProof="0" dirty="0"/>
          </a:p>
        </p:txBody>
      </p:sp>
    </p:spTree>
    <p:extLst>
      <p:ext uri="{BB962C8B-B14F-4D97-AF65-F5344CB8AC3E}">
        <p14:creationId xmlns:p14="http://schemas.microsoft.com/office/powerpoint/2010/main" val="38228744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ZoneTexte 17">
            <a:extLst>
              <a:ext uri="{FF2B5EF4-FFF2-40B4-BE49-F238E27FC236}">
                <a16:creationId xmlns:a16="http://schemas.microsoft.com/office/drawing/2014/main" id="{3C5E9905-D146-67B3-7396-C5D1FC02F218}"/>
              </a:ext>
            </a:extLst>
          </p:cNvPr>
          <p:cNvSpPr txBox="1"/>
          <p:nvPr/>
        </p:nvSpPr>
        <p:spPr>
          <a:xfrm>
            <a:off x="443750" y="3260602"/>
            <a:ext cx="3223452" cy="584775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1600" b="1" kern="0" noProof="0" dirty="0">
                <a:solidFill>
                  <a:schemeClr val="bg1"/>
                </a:solidFill>
              </a:rPr>
              <a:t>Example:</a:t>
            </a:r>
            <a:r>
              <a:rPr kumimoji="0" lang="en-IN" sz="16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</a:rPr>
              <a:t> A blind user browsing your app with a screen reader.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217D439E-1A03-C75E-15A5-978B5C5960BF}"/>
              </a:ext>
            </a:extLst>
          </p:cNvPr>
          <p:cNvSpPr txBox="1"/>
          <p:nvPr/>
        </p:nvSpPr>
        <p:spPr>
          <a:xfrm>
            <a:off x="424546" y="2725908"/>
            <a:ext cx="32132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srgbClr val="A665FF"/>
                    </a:gs>
                  </a:gsLst>
                  <a:lin ang="0" scaled="1"/>
                </a:gradFill>
                <a:effectLst/>
                <a:uLnTx/>
                <a:uFillTx/>
              </a:rPr>
              <a:t>Seeing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C4AD2CAC-1549-41A3-50C1-82225F6A04F1}"/>
              </a:ext>
            </a:extLst>
          </p:cNvPr>
          <p:cNvSpPr txBox="1"/>
          <p:nvPr/>
        </p:nvSpPr>
        <p:spPr>
          <a:xfrm>
            <a:off x="4271214" y="2725908"/>
            <a:ext cx="30357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srgbClr val="A665FF"/>
                    </a:gs>
                  </a:gsLst>
                  <a:lin ang="0" scaled="1"/>
                </a:gradFill>
                <a:effectLst/>
                <a:uLnTx/>
                <a:uFillTx/>
              </a:rPr>
              <a:t>Hearing</a:t>
            </a:r>
          </a:p>
        </p:txBody>
      </p:sp>
      <p:pic>
        <p:nvPicPr>
          <p:cNvPr id="6" name="Espace réservé pour une image  5" descr="Une image contenant Visage humain, violette, lèvre, Magenta&#10;&#10;Description générée automatiquement">
            <a:extLst>
              <a:ext uri="{FF2B5EF4-FFF2-40B4-BE49-F238E27FC236}">
                <a16:creationId xmlns:a16="http://schemas.microsoft.com/office/drawing/2014/main" id="{4FAE4C92-84CC-31AF-D278-1D7EDD747B3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3" name="Titre 2">
            <a:extLst>
              <a:ext uri="{FF2B5EF4-FFF2-40B4-BE49-F238E27FC236}">
                <a16:creationId xmlns:a16="http://schemas.microsoft.com/office/drawing/2014/main" id="{D24E91C1-713D-CAD1-942B-6058799661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067" y="231776"/>
            <a:ext cx="7541967" cy="367005"/>
          </a:xfrm>
        </p:spPr>
        <p:txBody>
          <a:bodyPr/>
          <a:lstStyle/>
          <a:p>
            <a:r>
              <a:rPr lang="en-IN" sz="1800" noProof="0" dirty="0">
                <a:solidFill>
                  <a:schemeClr val="bg1">
                    <a:lumMod val="95000"/>
                  </a:schemeClr>
                </a:solidFill>
                <a:latin typeface="Arial"/>
              </a:rPr>
              <a:t>To Put It Simply...</a:t>
            </a:r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EDA8C5C8-10E6-E29B-5B3B-46E01269314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90067" y="888040"/>
            <a:ext cx="7541967" cy="1704331"/>
          </a:xfrm>
        </p:spPr>
        <p:txBody>
          <a:bodyPr>
            <a:normAutofit/>
          </a:bodyPr>
          <a:lstStyle/>
          <a:p>
            <a:r>
              <a:rPr lang="en-IN" sz="3200" noProof="0" dirty="0">
                <a:solidFill>
                  <a:schemeClr val="bg2"/>
                </a:solidFill>
              </a:rPr>
              <a:t>Accessibility </a:t>
            </a:r>
            <a:r>
              <a:rPr lang="en-IN" sz="3200" noProof="0" dirty="0"/>
              <a:t>means making apps usable for </a:t>
            </a:r>
            <a:r>
              <a:rPr lang="en-IN" sz="3200" noProof="0" dirty="0">
                <a:solidFill>
                  <a:schemeClr val="accent2"/>
                </a:solidFill>
              </a:rPr>
              <a:t>everyone</a:t>
            </a:r>
            <a:r>
              <a:rPr lang="en-IN" sz="3200" noProof="0" dirty="0"/>
              <a:t>, including people with different disabilities. </a:t>
            </a:r>
          </a:p>
          <a:p>
            <a:endParaRPr lang="en-IN" sz="3200" noProof="0" dirty="0"/>
          </a:p>
        </p:txBody>
      </p:sp>
      <p:sp>
        <p:nvSpPr>
          <p:cNvPr id="2" name="ZoneTexte 17">
            <a:extLst>
              <a:ext uri="{FF2B5EF4-FFF2-40B4-BE49-F238E27FC236}">
                <a16:creationId xmlns:a16="http://schemas.microsoft.com/office/drawing/2014/main" id="{0DC516E6-55B7-2C71-19B3-29F0B0BDE117}"/>
              </a:ext>
            </a:extLst>
          </p:cNvPr>
          <p:cNvSpPr txBox="1"/>
          <p:nvPr/>
        </p:nvSpPr>
        <p:spPr>
          <a:xfrm>
            <a:off x="4280816" y="3188647"/>
            <a:ext cx="3045343" cy="83099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1600" b="1" kern="0" noProof="0" dirty="0">
                <a:solidFill>
                  <a:schemeClr val="bg1"/>
                </a:solidFill>
              </a:rPr>
              <a:t>Example:</a:t>
            </a:r>
            <a:r>
              <a:rPr kumimoji="0" lang="en-IN" sz="16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</a:rPr>
              <a:t> A user who relies on captions to watch your tutorial video.</a:t>
            </a:r>
          </a:p>
        </p:txBody>
      </p:sp>
    </p:spTree>
    <p:extLst>
      <p:ext uri="{BB962C8B-B14F-4D97-AF65-F5344CB8AC3E}">
        <p14:creationId xmlns:p14="http://schemas.microsoft.com/office/powerpoint/2010/main" val="344847440"/>
      </p:ext>
    </p:extLst>
  </p:cSld>
  <p:clrMapOvr>
    <a:masterClrMapping/>
  </p:clrMapOvr>
</p:sld>
</file>

<file path=ppt/theme/theme1.xml><?xml version="1.0" encoding="utf-8"?>
<a:theme xmlns:a="http://schemas.openxmlformats.org/drawingml/2006/main" name="Template SBS 2024">
  <a:themeElements>
    <a:clrScheme name="Personnalisé 11">
      <a:dk1>
        <a:srgbClr val="000000"/>
      </a:dk1>
      <a:lt1>
        <a:srgbClr val="FFFFFF"/>
      </a:lt1>
      <a:dk2>
        <a:srgbClr val="22B5FF"/>
      </a:dk2>
      <a:lt2>
        <a:srgbClr val="9D68F7"/>
      </a:lt2>
      <a:accent1>
        <a:srgbClr val="FFC200"/>
      </a:accent1>
      <a:accent2>
        <a:srgbClr val="FF00FF"/>
      </a:accent2>
      <a:accent3>
        <a:srgbClr val="03F680"/>
      </a:accent3>
      <a:accent4>
        <a:srgbClr val="8DE0FD"/>
      </a:accent4>
      <a:accent5>
        <a:srgbClr val="0071BC"/>
      </a:accent5>
      <a:accent6>
        <a:srgbClr val="552486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25000">
              <a:schemeClr val="tx2"/>
            </a:gs>
            <a:gs pos="0">
              <a:schemeClr val="tx2"/>
            </a:gs>
            <a:gs pos="100000">
              <a:schemeClr val="bg2"/>
            </a:gs>
          </a:gsLst>
          <a:lin ang="5400000" scaled="1"/>
          <a:tileRect/>
        </a:gra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 algn="l">
          <a:defRPr dirty="0" smtClean="0">
            <a:solidFill>
              <a:schemeClr val="bg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AF0109046CA85428D39EB3775349F5E" ma:contentTypeVersion="20" ma:contentTypeDescription="Create a new document." ma:contentTypeScope="" ma:versionID="731ea63ad9481ae23574d3de20bd1e42">
  <xsd:schema xmlns:xsd="http://www.w3.org/2001/XMLSchema" xmlns:xs="http://www.w3.org/2001/XMLSchema" xmlns:p="http://schemas.microsoft.com/office/2006/metadata/properties" xmlns:ns2="f569b5f3-1757-46c5-bd7a-938423b46b7a" xmlns:ns3="24ed4137-a814-4edb-a21f-3bb92e153a04" targetNamespace="http://schemas.microsoft.com/office/2006/metadata/properties" ma:root="true" ma:fieldsID="8744d7053e81bcb52b6a600e7a65b2a5" ns2:_="" ns3:_="">
    <xsd:import namespace="f569b5f3-1757-46c5-bd7a-938423b46b7a"/>
    <xsd:import namespace="24ed4137-a814-4edb-a21f-3bb92e153a04"/>
    <xsd:element name="properties">
      <xsd:complexType>
        <xsd:sequence>
          <xsd:element name="documentManagement">
            <xsd:complexType>
              <xsd:all>
                <xsd:element ref="ns2:Category" minOccurs="0"/>
                <xsd:element ref="ns2:Can_x0020_Be_x0020_Disclosed_x003f_" minOccurs="0"/>
                <xsd:element ref="ns2:Solutions" minOccurs="0"/>
                <xsd:element ref="ns2:Mandatory_x003f_" minOccurs="0"/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ObjectDetectorVersions" minOccurs="0"/>
                <xsd:element ref="ns2:MediaServiceLocation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569b5f3-1757-46c5-bd7a-938423b46b7a" elementFormDefault="qualified">
    <xsd:import namespace="http://schemas.microsoft.com/office/2006/documentManagement/types"/>
    <xsd:import namespace="http://schemas.microsoft.com/office/infopath/2007/PartnerControls"/>
    <xsd:element name="Category" ma:index="4" nillable="true" ma:displayName="Category" ma:internalName="Category" ma:readOnly="false">
      <xsd:complexType>
        <xsd:complexContent>
          <xsd:extension base="dms:MultiChoice">
            <xsd:sequence>
              <xsd:element name="Value" maxOccurs="unbounded" minOccurs="0" nillable="true">
                <xsd:simpleType>
                  <xsd:restriction base="dms:Choice">
                    <xsd:enumeration value="Offering &gt; Customer Engagement Suite"/>
                    <xsd:enumeration value="Offering &gt; Risk, Regulation &amp; Reporting"/>
                  </xsd:restriction>
                </xsd:simpleType>
              </xsd:element>
            </xsd:sequence>
          </xsd:extension>
        </xsd:complexContent>
      </xsd:complexType>
    </xsd:element>
    <xsd:element name="Can_x0020_Be_x0020_Disclosed_x003f_" ma:index="5" nillable="true" ma:displayName="Can Be Disclosed?" ma:internalName="Can_x0020_Be_x0020_Disclosed_x003f_" ma:readOnly="false">
      <xsd:simpleType>
        <xsd:restriction base="dms:Text">
          <xsd:maxLength value="255"/>
        </xsd:restriction>
      </xsd:simpleType>
    </xsd:element>
    <xsd:element name="Solutions" ma:index="6" nillable="true" ma:displayName="Solutions" ma:format="Dropdown" ma:internalName="Solutions" ma:readOnly="false">
      <xsd:simpleType>
        <xsd:restriction base="dms:Choice">
          <xsd:enumeration value="Anacredit"/>
          <xsd:enumeration value="Anadéfi"/>
          <xsd:enumeration value="CAD"/>
          <xsd:enumeration value="CIRBE"/>
          <xsd:enumeration value="Islamic Finance"/>
          <xsd:enumeration value="General 3R"/>
          <xsd:enumeration value="Microfinance"/>
          <xsd:enumeration value="Report"/>
          <xsd:enumeration value="SHSG"/>
          <xsd:enumeration value="Tax Reporting"/>
          <xsd:enumeration value="TaxBase"/>
          <xsd:enumeration value="VUC"/>
        </xsd:restriction>
      </xsd:simpleType>
    </xsd:element>
    <xsd:element name="Mandatory_x003f_" ma:index="7" nillable="true" ma:displayName="Mandatory?" ma:format="RadioButtons" ma:internalName="Mandatory_x003f_" ma:readOnly="false">
      <xsd:simpleType>
        <xsd:restriction base="dms:Choice">
          <xsd:enumeration value="Yes (contractual doc)"/>
          <xsd:enumeration value="Yes (project doc)"/>
          <xsd:enumeration value="Yes (not contractual)"/>
          <xsd:enumeration value="Optional"/>
          <xsd:enumeration value="Informational"/>
        </xsd:restriction>
      </xsd:simple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7" nillable="true" ma:taxonomy="true" ma:internalName="lcf76f155ced4ddcb4097134ff3c332f" ma:taxonomyFieldName="MediaServiceImageTags" ma:displayName="Image Tags" ma:readOnly="false" ma:fieldId="{5cf76f15-5ced-4ddc-b409-7134ff3c332f}" ma:taxonomyMulti="true" ma:sspId="000e2059-5ee7-47e9-8d7c-e5c5b9f97e0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20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1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bjectDetectorVersions" ma:index="2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Location" ma:index="23" nillable="true" ma:displayName="Location" ma:indexed="true" ma:internalName="MediaServiceLocation" ma:readOnly="true">
      <xsd:simpleType>
        <xsd:restriction base="dms:Text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4ed4137-a814-4edb-a21f-3bb92e153a04" elementFormDefault="qualified">
    <xsd:import namespace="http://schemas.microsoft.com/office/2006/documentManagement/types"/>
    <xsd:import namespace="http://schemas.microsoft.com/office/infopath/2007/PartnerControls"/>
    <xsd:element name="TaxCatchAll" ma:index="18" nillable="true" ma:displayName="Taxonomy Catch All Column" ma:hidden="true" ma:list="{c55e9aa6-b2b8-4bbf-ab50-91c60b89e6f8}" ma:internalName="TaxCatchAll" ma:showField="CatchAllData" ma:web="24ed4137-a814-4edb-a21f-3bb92e153a04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8" ma:displayName="Content Type"/>
        <xsd:element ref="dc:title" minOccurs="0" maxOccurs="1" ma:index="3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/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olutions xmlns="f569b5f3-1757-46c5-bd7a-938423b46b7a" xsi:nil="true"/>
    <lcf76f155ced4ddcb4097134ff3c332f xmlns="f569b5f3-1757-46c5-bd7a-938423b46b7a">
      <Terms xmlns="http://schemas.microsoft.com/office/infopath/2007/PartnerControls"/>
    </lcf76f155ced4ddcb4097134ff3c332f>
    <Mandatory_x003f_ xmlns="f569b5f3-1757-46c5-bd7a-938423b46b7a" xsi:nil="true"/>
    <TaxCatchAll xmlns="24ed4137-a814-4edb-a21f-3bb92e153a04" xsi:nil="true"/>
    <Can_x0020_Be_x0020_Disclosed_x003f_ xmlns="f569b5f3-1757-46c5-bd7a-938423b46b7a" xsi:nil="true"/>
    <Category xmlns="f569b5f3-1757-46c5-bd7a-938423b46b7a" xsi:nil="true"/>
  </documentManagement>
</p:properties>
</file>

<file path=customXml/itemProps1.xml><?xml version="1.0" encoding="utf-8"?>
<ds:datastoreItem xmlns:ds="http://schemas.openxmlformats.org/officeDocument/2006/customXml" ds:itemID="{7A183C27-301D-41F2-89A7-EA3DB3DD616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569b5f3-1757-46c5-bd7a-938423b46b7a"/>
    <ds:schemaRef ds:uri="24ed4137-a814-4edb-a21f-3bb92e153a0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7FE507A-C7FA-4DC8-AF85-BDC818DE6A7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C995385-1E89-40E9-BC5C-9EEF0E879F7C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purl.org/dc/terms/"/>
    <ds:schemaRef ds:uri="0147d0d4-a048-462c-b115-23a0b3089797"/>
    <ds:schemaRef ds:uri="http://www.w3.org/XML/1998/namespace"/>
    <ds:schemaRef ds:uri="http://purl.org/dc/dcmitype/"/>
    <ds:schemaRef ds:uri="f569b5f3-1757-46c5-bd7a-938423b46b7a"/>
    <ds:schemaRef ds:uri="24ed4137-a814-4edb-a21f-3bb92e153a04"/>
  </ds:schemaRefs>
</ds:datastoreItem>
</file>

<file path=docMetadata/LabelInfo.xml><?xml version="1.0" encoding="utf-8"?>
<clbl:labelList xmlns:clbl="http://schemas.microsoft.com/office/2020/mipLabelMetadata">
  <clbl:label id="{f314f5b1-ef04-46e0-8957-be9652623f41}" enabled="1" method="Standard" siteId="{8b87af7d-8647-4dc7-8df4-5f69a2011bb5}" contentBits="3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20658</TotalTime>
  <Words>2526</Words>
  <Application>Microsoft Office PowerPoint</Application>
  <PresentationFormat>Widescreen</PresentationFormat>
  <Paragraphs>413</Paragraphs>
  <Slides>57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2" baseType="lpstr">
      <vt:lpstr>Arial</vt:lpstr>
      <vt:lpstr>Arial Regular</vt:lpstr>
      <vt:lpstr>Calibri</vt:lpstr>
      <vt:lpstr>Century Gothic</vt:lpstr>
      <vt:lpstr>Template SBS 2024</vt:lpstr>
      <vt:lpstr>Build For Everyone Not Just The Defaults</vt:lpstr>
      <vt:lpstr>What We’ll Cover</vt:lpstr>
      <vt:lpstr>About Me…</vt:lpstr>
      <vt:lpstr>PowerPoint Presentation</vt:lpstr>
      <vt:lpstr>(abbreviated as a11y)</vt:lpstr>
      <vt:lpstr>PowerPoint Presentation</vt:lpstr>
      <vt:lpstr>To Put It Simply...</vt:lpstr>
      <vt:lpstr>To Put It Simply...</vt:lpstr>
      <vt:lpstr>To Put It Simply...</vt:lpstr>
      <vt:lpstr>To Put It Simply with Examples...</vt:lpstr>
      <vt:lpstr>To Put It Simply with Examples...</vt:lpstr>
      <vt:lpstr>PowerPoint Presentation</vt:lpstr>
      <vt:lpstr>PowerPoint Presentation</vt:lpstr>
      <vt:lpstr>4 Simple Reasons to Care About Accessibility</vt:lpstr>
      <vt:lpstr>4 Simple Reasons to Care About Accessibility</vt:lpstr>
      <vt:lpstr>4 Simple Reasons to Care About Accessibility</vt:lpstr>
      <vt:lpstr>4 Simple Reasons to Care About Accessibility</vt:lpstr>
      <vt:lpstr>Accessibility in Numbers</vt:lpstr>
      <vt:lpstr>Most Common Accessibility Issues 96% of issues fall into these 6 categories</vt:lpstr>
      <vt:lpstr>PowerPoint Presentation</vt:lpstr>
      <vt:lpstr>PowerPoint Presentation</vt:lpstr>
      <vt:lpstr>PowerPoint Presentation</vt:lpstr>
      <vt:lpstr>Tools That Make Accessibility Easier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AI is Breaking Accessibility Barriers</vt:lpstr>
      <vt:lpstr>How AI is Breaking Accessibility Barriers</vt:lpstr>
      <vt:lpstr>How AI is Breaking Accessibility Barriers</vt:lpstr>
      <vt:lpstr>How AI is Breaking Accessibility Barriers</vt:lpstr>
      <vt:lpstr>How AI is Breaking Accessibility Barriers</vt:lpstr>
      <vt:lpstr>How AI is Breaking Accessibility Barriers</vt:lpstr>
      <vt:lpstr>How AI is Breaking Accessibility Barriers</vt:lpstr>
      <vt:lpstr>How AI is Breaking Accessibility Barriers</vt:lpstr>
      <vt:lpstr>PowerPoint Presentation</vt:lpstr>
      <vt:lpstr>Tips That Help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Learning Resources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subject/>
  <dc:creator>La boite à slides Prod</dc:creator>
  <cp:keywords/>
  <dc:description/>
  <cp:lastModifiedBy>Himanshu GOEL</cp:lastModifiedBy>
  <cp:revision>911</cp:revision>
  <dcterms:created xsi:type="dcterms:W3CDTF">2020-07-07T09:15:21Z</dcterms:created>
  <dcterms:modified xsi:type="dcterms:W3CDTF">2025-08-01T23:58:34Z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0x0101007AF0109046CA85428D39EB3775349F5E</vt:lpwstr>
  </property>
  <property fmtid="{D5CDD505-2E9C-101B-9397-08002B2CF9AE}" pid="3" name="MSIP_Label_f314f5b1-ef04-46e0-8957-be9652623f41_Enabled">
    <vt:lpwstr>true</vt:lpwstr>
  </property>
  <property fmtid="{D5CDD505-2E9C-101B-9397-08002B2CF9AE}" pid="4" name="MSIP_Label_f314f5b1-ef04-46e0-8957-be9652623f41_SetDate">
    <vt:lpwstr>2022-03-15T13:00:49Z</vt:lpwstr>
  </property>
  <property fmtid="{D5CDD505-2E9C-101B-9397-08002B2CF9AE}" pid="5" name="MSIP_Label_f314f5b1-ef04-46e0-8957-be9652623f41_Method">
    <vt:lpwstr>Standard</vt:lpwstr>
  </property>
  <property fmtid="{D5CDD505-2E9C-101B-9397-08002B2CF9AE}" pid="6" name="MSIP_Label_f314f5b1-ef04-46e0-8957-be9652623f41_Name">
    <vt:lpwstr>C2 - UK</vt:lpwstr>
  </property>
  <property fmtid="{D5CDD505-2E9C-101B-9397-08002B2CF9AE}" pid="7" name="MSIP_Label_f314f5b1-ef04-46e0-8957-be9652623f41_SiteId">
    <vt:lpwstr>8b87af7d-8647-4dc7-8df4-5f69a2011bb5</vt:lpwstr>
  </property>
  <property fmtid="{D5CDD505-2E9C-101B-9397-08002B2CF9AE}" pid="8" name="MSIP_Label_f314f5b1-ef04-46e0-8957-be9652623f41_ActionId">
    <vt:lpwstr>a66cd999-82a0-42ad-9069-81e6eb9fc165</vt:lpwstr>
  </property>
  <property fmtid="{D5CDD505-2E9C-101B-9397-08002B2CF9AE}" pid="9" name="MSIP_Label_f314f5b1-ef04-46e0-8957-be9652623f41_ContentBits">
    <vt:lpwstr>3</vt:lpwstr>
  </property>
  <property fmtid="{D5CDD505-2E9C-101B-9397-08002B2CF9AE}" pid="10" name="Order">
    <vt:r8>599900</vt:r8>
  </property>
  <property fmtid="{D5CDD505-2E9C-101B-9397-08002B2CF9AE}" pid="11" name="_ExtendedDescription">
    <vt:lpwstr/>
  </property>
  <property fmtid="{D5CDD505-2E9C-101B-9397-08002B2CF9AE}" pid="12" name="MediaServiceImageTags">
    <vt:lpwstr/>
  </property>
  <property fmtid="{D5CDD505-2E9C-101B-9397-08002B2CF9AE}" pid="13" name="MSIP_Label_77b63d2d-508b-4d4b-9fe9-dece846b337d_Enabled">
    <vt:lpwstr>true</vt:lpwstr>
  </property>
  <property fmtid="{D5CDD505-2E9C-101B-9397-08002B2CF9AE}" pid="14" name="MSIP_Label_77b63d2d-508b-4d4b-9fe9-dece846b337d_SetDate">
    <vt:lpwstr>2025-07-22T09:59:16Z</vt:lpwstr>
  </property>
  <property fmtid="{D5CDD505-2E9C-101B-9397-08002B2CF9AE}" pid="15" name="MSIP_Label_77b63d2d-508b-4d4b-9fe9-dece846b337d_Method">
    <vt:lpwstr>Privileged</vt:lpwstr>
  </property>
  <property fmtid="{D5CDD505-2E9C-101B-9397-08002B2CF9AE}" pid="16" name="MSIP_Label_77b63d2d-508b-4d4b-9fe9-dece846b337d_Name">
    <vt:lpwstr>77b63d2d-508b-4d4b-9fe9-dece846b337d</vt:lpwstr>
  </property>
  <property fmtid="{D5CDD505-2E9C-101B-9397-08002B2CF9AE}" pid="17" name="MSIP_Label_77b63d2d-508b-4d4b-9fe9-dece846b337d_SiteId">
    <vt:lpwstr>300f59df-78e6-436f-9b27-b64973e34f7d</vt:lpwstr>
  </property>
  <property fmtid="{D5CDD505-2E9C-101B-9397-08002B2CF9AE}" pid="18" name="MSIP_Label_77b63d2d-508b-4d4b-9fe9-dece846b337d_ActionId">
    <vt:lpwstr>0ee7544a-b9d6-44eb-8ba0-936ac3f53625</vt:lpwstr>
  </property>
  <property fmtid="{D5CDD505-2E9C-101B-9397-08002B2CF9AE}" pid="19" name="MSIP_Label_77b63d2d-508b-4d4b-9fe9-dece846b337d_ContentBits">
    <vt:lpwstr>0</vt:lpwstr>
  </property>
  <property fmtid="{D5CDD505-2E9C-101B-9397-08002B2CF9AE}" pid="20" name="MSIP_Label_77b63d2d-508b-4d4b-9fe9-dece846b337d_Tag">
    <vt:lpwstr>10, 0, 1, 1</vt:lpwstr>
  </property>
</Properties>
</file>